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Lst>
  <p:notesMasterIdLst>
    <p:notesMasterId r:id="rId4"/>
  </p:notesMasterIdLst>
  <p:sldIdLst>
    <p:sldId id="261" r:id="rId2"/>
    <p:sldId id="263" r:id="rId3"/>
  </p:sldIdLst>
  <p:sldSz cx="7775575" cy="10907713"/>
  <p:notesSz cx="6797675" cy="99266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FF"/>
    <a:srgbClr val="FF33CC"/>
    <a:srgbClr val="FF9933"/>
    <a:srgbClr val="FFCCFF"/>
    <a:srgbClr val="036EB8"/>
    <a:srgbClr val="0092D8"/>
    <a:srgbClr val="231815"/>
    <a:srgbClr val="FFF100"/>
    <a:srgbClr val="E94708"/>
    <a:srgbClr val="906E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2994" y="102"/>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5659" cy="498056"/>
          </a:xfrm>
          <a:prstGeom prst="rect">
            <a:avLst/>
          </a:prstGeom>
        </p:spPr>
        <p:txBody>
          <a:bodyPr vert="horz" lIns="91435" tIns="45717" rIns="91435" bIns="45717"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0444" y="0"/>
            <a:ext cx="2945659" cy="498056"/>
          </a:xfrm>
          <a:prstGeom prst="rect">
            <a:avLst/>
          </a:prstGeom>
        </p:spPr>
        <p:txBody>
          <a:bodyPr vert="horz" lIns="91435" tIns="45717" rIns="91435" bIns="45717" rtlCol="0"/>
          <a:lstStyle>
            <a:lvl1pPr algn="r">
              <a:defRPr sz="1100"/>
            </a:lvl1pPr>
          </a:lstStyle>
          <a:p>
            <a:fld id="{70F99883-74AE-4A2C-81B7-5B86A08198C0}" type="datetimeFigureOut">
              <a:rPr kumimoji="1" lang="ja-JP" altLang="en-US" smtClean="0"/>
              <a:t>2022/5/25</a:t>
            </a:fld>
            <a:endParaRPr kumimoji="1" lang="ja-JP" altLang="en-US"/>
          </a:p>
        </p:txBody>
      </p:sp>
      <p:sp>
        <p:nvSpPr>
          <p:cNvPr id="4" name="スライド イメージ プレースホルダー 3"/>
          <p:cNvSpPr>
            <a:spLocks noGrp="1" noRot="1" noChangeAspect="1"/>
          </p:cNvSpPr>
          <p:nvPr>
            <p:ph type="sldImg" idx="2"/>
          </p:nvPr>
        </p:nvSpPr>
        <p:spPr>
          <a:xfrm>
            <a:off x="2205038" y="1239838"/>
            <a:ext cx="2387600" cy="3351212"/>
          </a:xfrm>
          <a:prstGeom prst="rect">
            <a:avLst/>
          </a:prstGeom>
          <a:noFill/>
          <a:ln w="12700">
            <a:solidFill>
              <a:prstClr val="black"/>
            </a:solidFill>
          </a:ln>
        </p:spPr>
        <p:txBody>
          <a:bodyPr vert="horz" lIns="91435" tIns="45717" rIns="91435" bIns="45717"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3"/>
          </a:xfrm>
          <a:prstGeom prst="rect">
            <a:avLst/>
          </a:prstGeom>
        </p:spPr>
        <p:txBody>
          <a:bodyPr vert="horz" lIns="91435" tIns="45717" rIns="91435"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28586"/>
            <a:ext cx="2945659" cy="498055"/>
          </a:xfrm>
          <a:prstGeom prst="rect">
            <a:avLst/>
          </a:prstGeom>
        </p:spPr>
        <p:txBody>
          <a:bodyPr vert="horz" lIns="91435" tIns="45717" rIns="91435" bIns="45717"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0444" y="9428586"/>
            <a:ext cx="2945659" cy="498055"/>
          </a:xfrm>
          <a:prstGeom prst="rect">
            <a:avLst/>
          </a:prstGeom>
        </p:spPr>
        <p:txBody>
          <a:bodyPr vert="horz" lIns="91435" tIns="45717" rIns="91435" bIns="45717"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5/25/2022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5/25/2022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5/25/2022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5/25/2022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5/25/2022</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5/25/2022</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5/25/2022</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5/25/2022</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5/25/2022</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5/25/2022</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5/25/2022</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emf"/><Relationship Id="rId7"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hyperlink" Target="https://forms.gle/TZuUrCGdAkexCrUD6" TargetMode="Externa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3662788"/>
            <a:ext cx="7781925" cy="587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925" y="9539713"/>
            <a:ext cx="7776000" cy="1368000"/>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Rectangle 3"/>
          <p:cNvSpPr/>
          <p:nvPr/>
        </p:nvSpPr>
        <p:spPr>
          <a:xfrm>
            <a:off x="-6775" y="42203"/>
            <a:ext cx="7776000" cy="360197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Rectangle 4"/>
          <p:cNvSpPr/>
          <p:nvPr/>
        </p:nvSpPr>
        <p:spPr>
          <a:xfrm>
            <a:off x="-9503" y="3661052"/>
            <a:ext cx="7776000" cy="72000"/>
          </a:xfrm>
          <a:prstGeom prst="rect">
            <a:avLst/>
          </a:prstGeom>
          <a:solidFill>
            <a:srgbClr val="FFF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66820" y="1504255"/>
            <a:ext cx="3432644" cy="164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ounded Rectangle 2"/>
          <p:cNvSpPr/>
          <p:nvPr/>
        </p:nvSpPr>
        <p:spPr>
          <a:xfrm>
            <a:off x="82675" y="249251"/>
            <a:ext cx="4604236" cy="1098897"/>
          </a:xfrm>
          <a:prstGeom prst="roundRect">
            <a:avLst>
              <a:gd name="adj" fmla="val 50000"/>
            </a:avLst>
          </a:prstGeom>
          <a:solidFill>
            <a:srgbClr val="FFF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Rectangle 5"/>
          <p:cNvSpPr/>
          <p:nvPr/>
        </p:nvSpPr>
        <p:spPr>
          <a:xfrm>
            <a:off x="216017" y="333506"/>
            <a:ext cx="4337552" cy="954107"/>
          </a:xfrm>
          <a:prstGeom prst="rect">
            <a:avLst/>
          </a:prstGeom>
        </p:spPr>
        <p:txBody>
          <a:bodyPr wrap="square">
            <a:spAutoFit/>
          </a:bodyPr>
          <a:lstStyle/>
          <a:p>
            <a:pPr algn="ctr"/>
            <a:r>
              <a:rPr lang="ja-JP" altLang="en-US" sz="2800" dirty="0">
                <a:solidFill>
                  <a:srgbClr val="036EB8"/>
                </a:solidFill>
                <a:latin typeface="メイリオ" panose="020B0604030504040204" pitchFamily="50" charset="-128"/>
                <a:ea typeface="メイリオ" panose="020B0604030504040204" pitchFamily="50" charset="-128"/>
                <a:cs typeface="メイリオ" panose="020B0604030504040204" pitchFamily="50" charset="-128"/>
              </a:rPr>
              <a:t>社会福祉法人つつじ</a:t>
            </a:r>
            <a:endParaRPr lang="en-US" altLang="ja-JP" sz="2800" dirty="0">
              <a:solidFill>
                <a:srgbClr val="036EB8"/>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800" dirty="0">
                <a:solidFill>
                  <a:srgbClr val="036EB8"/>
                </a:solidFill>
                <a:latin typeface="メイリオ" panose="020B0604030504040204" pitchFamily="50" charset="-128"/>
                <a:ea typeface="メイリオ" panose="020B0604030504040204" pitchFamily="50" charset="-128"/>
                <a:cs typeface="メイリオ" panose="020B0604030504040204" pitchFamily="50" charset="-128"/>
              </a:rPr>
              <a:t>インターンシップ希望者</a:t>
            </a:r>
            <a:endParaRPr lang="zh-CN" altLang="en-US" sz="2800" dirty="0">
              <a:solidFill>
                <a:srgbClr val="036EB8"/>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Rectangle 6"/>
          <p:cNvSpPr/>
          <p:nvPr/>
        </p:nvSpPr>
        <p:spPr>
          <a:xfrm>
            <a:off x="123943" y="4116442"/>
            <a:ext cx="7667485" cy="646331"/>
          </a:xfrm>
          <a:prstGeom prst="rect">
            <a:avLst/>
          </a:prstGeom>
        </p:spPr>
        <p:txBody>
          <a:bodyPr wrap="none">
            <a:spAutoFit/>
          </a:bodyPr>
          <a:lstStyle/>
          <a:p>
            <a:pPr algn="ctr"/>
            <a:r>
              <a:rPr lang="ja-JP" altLang="en-US" sz="3600" b="1" dirty="0">
                <a:solidFill>
                  <a:srgbClr val="002060"/>
                </a:solidFill>
                <a:effectLst>
                  <a:outerShdw blurRad="38100" dist="38100" dir="2700000" algn="tl">
                    <a:srgbClr val="000000">
                      <a:alpha val="43137"/>
                    </a:srgbClr>
                  </a:outerShdw>
                </a:effectLst>
              </a:rPr>
              <a:t>目指せ！地域づくりのスペシャリスト！</a:t>
            </a:r>
            <a:endParaRPr lang="zh-CN" altLang="en-US" sz="3600" b="1" dirty="0">
              <a:solidFill>
                <a:srgbClr val="002060"/>
              </a:solidFill>
              <a:effectLst>
                <a:outerShdw blurRad="38100" dist="38100" dir="2700000" algn="tl">
                  <a:srgbClr val="000000">
                    <a:alpha val="43137"/>
                  </a:srgbClr>
                </a:outerShdw>
              </a:effectLst>
            </a:endParaRPr>
          </a:p>
        </p:txBody>
      </p:sp>
      <p:sp>
        <p:nvSpPr>
          <p:cNvPr id="12" name="Rectangle 11"/>
          <p:cNvSpPr/>
          <p:nvPr/>
        </p:nvSpPr>
        <p:spPr>
          <a:xfrm>
            <a:off x="1542024" y="7495733"/>
            <a:ext cx="4039888" cy="353943"/>
          </a:xfrm>
          <a:prstGeom prst="rect">
            <a:avLst/>
          </a:prstGeom>
        </p:spPr>
        <p:txBody>
          <a:bodyPr wrap="none">
            <a:spAutoFit/>
          </a:bodyPr>
          <a:lstStyle/>
          <a:p>
            <a:r>
              <a:rPr lang="ja-JP" altLang="en-US" sz="1700" dirty="0">
                <a:solidFill>
                  <a:srgbClr val="231815"/>
                </a:solidFill>
                <a:latin typeface="+mn-ea"/>
              </a:rPr>
              <a:t>２０２２年７月１日より開始（詳細裏面参照）</a:t>
            </a:r>
            <a:endParaRPr lang="zh-CN" altLang="en-US" sz="1700" dirty="0">
              <a:solidFill>
                <a:srgbClr val="231815"/>
              </a:solidFill>
              <a:latin typeface="+mn-ea"/>
            </a:endParaRPr>
          </a:p>
        </p:txBody>
      </p:sp>
      <p:sp>
        <p:nvSpPr>
          <p:cNvPr id="15" name="Rectangle 14"/>
          <p:cNvSpPr/>
          <p:nvPr/>
        </p:nvSpPr>
        <p:spPr>
          <a:xfrm>
            <a:off x="1525132" y="7962200"/>
            <a:ext cx="4951868" cy="1138773"/>
          </a:xfrm>
          <a:prstGeom prst="rect">
            <a:avLst/>
          </a:prstGeom>
        </p:spPr>
        <p:txBody>
          <a:bodyPr wrap="square">
            <a:spAutoFit/>
          </a:bodyPr>
          <a:lstStyle/>
          <a:p>
            <a:r>
              <a:rPr lang="ja-JP" altLang="en-US" sz="1700" b="1" dirty="0">
                <a:solidFill>
                  <a:srgbClr val="231815"/>
                </a:solidFill>
                <a:latin typeface="+mn-ea"/>
              </a:rPr>
              <a:t>３つのコース</a:t>
            </a:r>
            <a:endParaRPr lang="en-US" altLang="ja-JP" sz="1700" b="1" dirty="0">
              <a:solidFill>
                <a:srgbClr val="231815"/>
              </a:solidFill>
              <a:latin typeface="+mn-ea"/>
            </a:endParaRPr>
          </a:p>
          <a:p>
            <a:r>
              <a:rPr lang="ja-JP" altLang="en-US" sz="1700" dirty="0">
                <a:solidFill>
                  <a:srgbClr val="231815"/>
                </a:solidFill>
                <a:latin typeface="+mn-ea"/>
              </a:rPr>
              <a:t>●福祉の仕事を見学コース　 ：　各日　定員３名　</a:t>
            </a:r>
            <a:endParaRPr lang="en-US" altLang="ja-JP" sz="1700" dirty="0">
              <a:solidFill>
                <a:srgbClr val="231815"/>
              </a:solidFill>
              <a:latin typeface="+mn-ea"/>
            </a:endParaRPr>
          </a:p>
          <a:p>
            <a:r>
              <a:rPr lang="ja-JP" altLang="en-US" sz="1700" dirty="0">
                <a:solidFill>
                  <a:srgbClr val="231815"/>
                </a:solidFill>
                <a:latin typeface="+mn-ea"/>
              </a:rPr>
              <a:t>●発達障害支援コース　　　　：　各日　定員５名</a:t>
            </a:r>
            <a:endParaRPr lang="en-US" altLang="ja-JP" sz="1700" dirty="0">
              <a:solidFill>
                <a:srgbClr val="231815"/>
              </a:solidFill>
              <a:latin typeface="+mn-ea"/>
            </a:endParaRPr>
          </a:p>
          <a:p>
            <a:r>
              <a:rPr lang="ja-JP" altLang="en-US" sz="1700" dirty="0">
                <a:solidFill>
                  <a:srgbClr val="231815"/>
                </a:solidFill>
                <a:latin typeface="+mn-ea"/>
              </a:rPr>
              <a:t>●就労支援コース　　　　　　　：　各日　定員５名</a:t>
            </a:r>
            <a:endParaRPr lang="zh-CN" altLang="en-US" sz="1700" dirty="0">
              <a:solidFill>
                <a:srgbClr val="231815"/>
              </a:solidFill>
              <a:latin typeface="+mn-ea"/>
            </a:endParaRPr>
          </a:p>
        </p:txBody>
      </p:sp>
      <p:sp>
        <p:nvSpPr>
          <p:cNvPr id="16" name="Rectangle 15"/>
          <p:cNvSpPr/>
          <p:nvPr/>
        </p:nvSpPr>
        <p:spPr>
          <a:xfrm>
            <a:off x="4378042" y="9055337"/>
            <a:ext cx="3009158" cy="338554"/>
          </a:xfrm>
          <a:prstGeom prst="rect">
            <a:avLst/>
          </a:prstGeom>
        </p:spPr>
        <p:txBody>
          <a:bodyPr wrap="none">
            <a:spAutoFit/>
          </a:bodyPr>
          <a:lstStyle/>
          <a:p>
            <a:pPr algn="r"/>
            <a:r>
              <a:rPr lang="en-US" altLang="ja-JP" sz="1600" i="1" dirty="0">
                <a:solidFill>
                  <a:srgbClr val="231815"/>
                </a:solidFill>
                <a:latin typeface="+mn-ea"/>
              </a:rPr>
              <a:t>※</a:t>
            </a:r>
            <a:r>
              <a:rPr lang="ja-JP" altLang="en-US" sz="1600" i="1" dirty="0">
                <a:solidFill>
                  <a:srgbClr val="231815"/>
                </a:solidFill>
                <a:latin typeface="+mn-ea"/>
              </a:rPr>
              <a:t>詳しい内容は裏面をチェック！</a:t>
            </a:r>
            <a:endParaRPr lang="zh-CN" altLang="en-US" sz="1600" i="1" dirty="0">
              <a:solidFill>
                <a:srgbClr val="231815"/>
              </a:solidFill>
              <a:latin typeface="+mn-ea"/>
            </a:endParaRPr>
          </a:p>
        </p:txBody>
      </p:sp>
      <p:grpSp>
        <p:nvGrpSpPr>
          <p:cNvPr id="10" name="Group 9"/>
          <p:cNvGrpSpPr/>
          <p:nvPr/>
        </p:nvGrpSpPr>
        <p:grpSpPr>
          <a:xfrm>
            <a:off x="462140" y="5050924"/>
            <a:ext cx="2509517" cy="2304000"/>
            <a:chOff x="462140" y="5107790"/>
            <a:chExt cx="2509517" cy="2304000"/>
          </a:xfrm>
        </p:grpSpPr>
        <p:sp>
          <p:nvSpPr>
            <p:cNvPr id="8" name="Oval 7"/>
            <p:cNvSpPr>
              <a:spLocks noChangeAspect="1"/>
            </p:cNvSpPr>
            <p:nvPr/>
          </p:nvSpPr>
          <p:spPr>
            <a:xfrm>
              <a:off x="564899" y="5107790"/>
              <a:ext cx="2304000" cy="2304000"/>
            </a:xfrm>
            <a:prstGeom prst="ellipse">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Rectangle 8"/>
            <p:cNvSpPr/>
            <p:nvPr/>
          </p:nvSpPr>
          <p:spPr>
            <a:xfrm>
              <a:off x="462140" y="5787395"/>
              <a:ext cx="2509517" cy="1015663"/>
            </a:xfrm>
            <a:prstGeom prst="rect">
              <a:avLst/>
            </a:prstGeom>
          </p:spPr>
          <p:txBody>
            <a:bodyPr wrap="square">
              <a:spAutoFit/>
            </a:bodyPr>
            <a:lstStyle/>
            <a:p>
              <a:pPr algn="ctr"/>
              <a:r>
                <a:rPr lang="ja-JP" altLang="en-US" sz="2000" dirty="0">
                  <a:solidFill>
                    <a:schemeClr val="bg1"/>
                  </a:solidFill>
                  <a:latin typeface="HGPSoeiKakugothicUB" pitchFamily="34" charset="-128"/>
                  <a:ea typeface="HGPSoeiKakugothicUB" pitchFamily="34" charset="-128"/>
                </a:rPr>
                <a:t>発達障害の</a:t>
              </a:r>
              <a:endParaRPr lang="en-US" altLang="ja-JP" sz="2000" dirty="0">
                <a:solidFill>
                  <a:schemeClr val="bg1"/>
                </a:solidFill>
                <a:latin typeface="HGPSoeiKakugothicUB" pitchFamily="34" charset="-128"/>
                <a:ea typeface="HGPSoeiKakugothicUB" pitchFamily="34" charset="-128"/>
              </a:endParaRPr>
            </a:p>
            <a:p>
              <a:pPr algn="ctr"/>
              <a:r>
                <a:rPr lang="ja-JP" altLang="en-US" sz="2000" dirty="0">
                  <a:solidFill>
                    <a:schemeClr val="bg1"/>
                  </a:solidFill>
                  <a:latin typeface="HGPSoeiKakugothicUB" pitchFamily="34" charset="-128"/>
                  <a:ea typeface="HGPSoeiKakugothicUB" pitchFamily="34" charset="-128"/>
                </a:rPr>
                <a:t>支援について</a:t>
              </a:r>
              <a:endParaRPr lang="en-US" altLang="ja-JP" sz="2000" dirty="0">
                <a:solidFill>
                  <a:schemeClr val="bg1"/>
                </a:solidFill>
                <a:latin typeface="HGPSoeiKakugothicUB" pitchFamily="34" charset="-128"/>
                <a:ea typeface="HGPSoeiKakugothicUB" pitchFamily="34" charset="-128"/>
              </a:endParaRPr>
            </a:p>
            <a:p>
              <a:pPr algn="ctr"/>
              <a:r>
                <a:rPr lang="ja-JP" altLang="en-US" sz="2000" dirty="0">
                  <a:solidFill>
                    <a:schemeClr val="bg1"/>
                  </a:solidFill>
                  <a:latin typeface="HGPSoeiKakugothicUB" pitchFamily="34" charset="-128"/>
                  <a:ea typeface="HGPSoeiKakugothicUB" pitchFamily="34" charset="-128"/>
                </a:rPr>
                <a:t>知りたい！</a:t>
              </a:r>
              <a:endParaRPr lang="en-US" altLang="ja-JP" sz="2000" dirty="0">
                <a:solidFill>
                  <a:schemeClr val="bg1"/>
                </a:solidFill>
                <a:latin typeface="HGPSoeiKakugothicUB" pitchFamily="34" charset="-128"/>
                <a:ea typeface="HGPSoeiKakugothicUB" pitchFamily="34" charset="-128"/>
              </a:endParaRPr>
            </a:p>
          </p:txBody>
        </p:sp>
      </p:grpSp>
      <p:grpSp>
        <p:nvGrpSpPr>
          <p:cNvPr id="20" name="Group 19"/>
          <p:cNvGrpSpPr/>
          <p:nvPr/>
        </p:nvGrpSpPr>
        <p:grpSpPr>
          <a:xfrm>
            <a:off x="2750182" y="5050924"/>
            <a:ext cx="2304000" cy="2304000"/>
            <a:chOff x="564899" y="5107790"/>
            <a:chExt cx="2304000" cy="2304000"/>
          </a:xfrm>
        </p:grpSpPr>
        <p:sp>
          <p:nvSpPr>
            <p:cNvPr id="21" name="Oval 20"/>
            <p:cNvSpPr>
              <a:spLocks noChangeAspect="1"/>
            </p:cNvSpPr>
            <p:nvPr/>
          </p:nvSpPr>
          <p:spPr>
            <a:xfrm>
              <a:off x="564899" y="5107790"/>
              <a:ext cx="2304000" cy="2304000"/>
            </a:xfrm>
            <a:prstGeom prst="ellipse">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Rectangle 21"/>
            <p:cNvSpPr/>
            <p:nvPr/>
          </p:nvSpPr>
          <p:spPr>
            <a:xfrm>
              <a:off x="705685" y="5760566"/>
              <a:ext cx="2066565" cy="1015663"/>
            </a:xfrm>
            <a:prstGeom prst="rect">
              <a:avLst/>
            </a:prstGeom>
          </p:spPr>
          <p:txBody>
            <a:bodyPr wrap="square">
              <a:spAutoFit/>
            </a:bodyPr>
            <a:lstStyle/>
            <a:p>
              <a:pPr algn="ctr"/>
              <a:r>
                <a:rPr lang="ja-JP" altLang="en-US" sz="2000" dirty="0">
                  <a:solidFill>
                    <a:schemeClr val="bg1"/>
                  </a:solidFill>
                  <a:latin typeface="HGPSoeiKakugothicUB" pitchFamily="34" charset="-128"/>
                  <a:ea typeface="HGPSoeiKakugothicUB" pitchFamily="34" charset="-128"/>
                </a:rPr>
                <a:t>就労支援</a:t>
              </a:r>
              <a:endParaRPr lang="en-US" altLang="ja-JP" sz="2000" dirty="0">
                <a:solidFill>
                  <a:schemeClr val="bg1"/>
                </a:solidFill>
                <a:latin typeface="HGPSoeiKakugothicUB" pitchFamily="34" charset="-128"/>
                <a:ea typeface="HGPSoeiKakugothicUB" pitchFamily="34" charset="-128"/>
              </a:endParaRPr>
            </a:p>
            <a:p>
              <a:pPr algn="ctr"/>
              <a:r>
                <a:rPr lang="ja-JP" altLang="en-US" sz="2000" dirty="0">
                  <a:solidFill>
                    <a:schemeClr val="bg1"/>
                  </a:solidFill>
                  <a:latin typeface="HGPSoeiKakugothicUB" pitchFamily="34" charset="-128"/>
                  <a:ea typeface="HGPSoeiKakugothicUB" pitchFamily="34" charset="-128"/>
                </a:rPr>
                <a:t>ジョブコーチに</a:t>
              </a:r>
              <a:endParaRPr lang="en-US" altLang="ja-JP" sz="2000" dirty="0">
                <a:solidFill>
                  <a:schemeClr val="bg1"/>
                </a:solidFill>
                <a:latin typeface="HGPSoeiKakugothicUB" pitchFamily="34" charset="-128"/>
                <a:ea typeface="HGPSoeiKakugothicUB" pitchFamily="34" charset="-128"/>
              </a:endParaRPr>
            </a:p>
            <a:p>
              <a:pPr algn="ctr"/>
              <a:r>
                <a:rPr lang="ja-JP" altLang="en-US" sz="2000" dirty="0">
                  <a:solidFill>
                    <a:schemeClr val="bg1"/>
                  </a:solidFill>
                  <a:latin typeface="HGPSoeiKakugothicUB" pitchFamily="34" charset="-128"/>
                  <a:ea typeface="HGPSoeiKakugothicUB" pitchFamily="34" charset="-128"/>
                </a:rPr>
                <a:t>興味がある！</a:t>
              </a:r>
            </a:p>
          </p:txBody>
        </p:sp>
      </p:grpSp>
      <p:grpSp>
        <p:nvGrpSpPr>
          <p:cNvPr id="23" name="Group 22"/>
          <p:cNvGrpSpPr/>
          <p:nvPr/>
        </p:nvGrpSpPr>
        <p:grpSpPr>
          <a:xfrm>
            <a:off x="4877683" y="5050924"/>
            <a:ext cx="2509517" cy="2304000"/>
            <a:chOff x="507118" y="5107790"/>
            <a:chExt cx="2509517" cy="2304000"/>
          </a:xfrm>
        </p:grpSpPr>
        <p:sp>
          <p:nvSpPr>
            <p:cNvPr id="24" name="Oval 23"/>
            <p:cNvSpPr>
              <a:spLocks noChangeAspect="1"/>
            </p:cNvSpPr>
            <p:nvPr/>
          </p:nvSpPr>
          <p:spPr>
            <a:xfrm>
              <a:off x="564899" y="5107790"/>
              <a:ext cx="2304000" cy="2304000"/>
            </a:xfrm>
            <a:prstGeom prst="ellipse">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Rectangle 24"/>
            <p:cNvSpPr/>
            <p:nvPr/>
          </p:nvSpPr>
          <p:spPr>
            <a:xfrm>
              <a:off x="507118" y="5765332"/>
              <a:ext cx="2509517" cy="1015663"/>
            </a:xfrm>
            <a:prstGeom prst="rect">
              <a:avLst/>
            </a:prstGeom>
          </p:spPr>
          <p:txBody>
            <a:bodyPr wrap="square">
              <a:spAutoFit/>
            </a:bodyPr>
            <a:lstStyle/>
            <a:p>
              <a:pPr algn="ctr"/>
              <a:r>
                <a:rPr lang="ja-JP" altLang="en-US" sz="2000" dirty="0">
                  <a:solidFill>
                    <a:schemeClr val="bg1"/>
                  </a:solidFill>
                  <a:latin typeface="HGPSoeiKakugothicUB" pitchFamily="34" charset="-128"/>
                  <a:ea typeface="HGPSoeiKakugothicUB" pitchFamily="34" charset="-128"/>
                </a:rPr>
                <a:t>地域で</a:t>
              </a:r>
              <a:endParaRPr lang="en-US" altLang="ja-JP" sz="2000" dirty="0">
                <a:solidFill>
                  <a:schemeClr val="bg1"/>
                </a:solidFill>
                <a:latin typeface="HGPSoeiKakugothicUB" pitchFamily="34" charset="-128"/>
                <a:ea typeface="HGPSoeiKakugothicUB" pitchFamily="34" charset="-128"/>
              </a:endParaRPr>
            </a:p>
            <a:p>
              <a:pPr algn="ctr"/>
              <a:r>
                <a:rPr lang="ja-JP" altLang="en-US" sz="2000" dirty="0">
                  <a:solidFill>
                    <a:schemeClr val="bg1"/>
                  </a:solidFill>
                  <a:latin typeface="HGPSoeiKakugothicUB" pitchFamily="34" charset="-128"/>
                  <a:ea typeface="HGPSoeiKakugothicUB" pitchFamily="34" charset="-128"/>
                </a:rPr>
                <a:t>イキイキと生活する</a:t>
              </a:r>
              <a:endParaRPr lang="en-US" altLang="ja-JP" sz="2000" dirty="0">
                <a:solidFill>
                  <a:schemeClr val="bg1"/>
                </a:solidFill>
                <a:latin typeface="HGPSoeiKakugothicUB" pitchFamily="34" charset="-128"/>
                <a:ea typeface="HGPSoeiKakugothicUB" pitchFamily="34" charset="-128"/>
              </a:endParaRPr>
            </a:p>
            <a:p>
              <a:pPr algn="ctr"/>
              <a:r>
                <a:rPr lang="ja-JP" altLang="en-US" sz="2000" dirty="0">
                  <a:solidFill>
                    <a:schemeClr val="bg1"/>
                  </a:solidFill>
                  <a:latin typeface="HGPSoeiKakugothicUB" pitchFamily="34" charset="-128"/>
                  <a:ea typeface="HGPSoeiKakugothicUB" pitchFamily="34" charset="-128"/>
                </a:rPr>
                <a:t>サポートがしたい！</a:t>
              </a:r>
              <a:endParaRPr lang="en-US" altLang="ja-JP" sz="2000" dirty="0">
                <a:solidFill>
                  <a:schemeClr val="bg1"/>
                </a:solidFill>
                <a:latin typeface="HGPSoeiKakugothicUB" pitchFamily="34" charset="-128"/>
                <a:ea typeface="HGPSoeiKakugothicUB" pitchFamily="34" charset="-128"/>
              </a:endParaRPr>
            </a:p>
          </p:txBody>
        </p:sp>
      </p:grpSp>
      <p:sp>
        <p:nvSpPr>
          <p:cNvPr id="26" name="Rectangle 25"/>
          <p:cNvSpPr/>
          <p:nvPr/>
        </p:nvSpPr>
        <p:spPr>
          <a:xfrm>
            <a:off x="714024" y="7523460"/>
            <a:ext cx="828000" cy="360000"/>
          </a:xfrm>
          <a:prstGeom prst="rect">
            <a:avLst/>
          </a:prstGeom>
          <a:solidFill>
            <a:srgbClr val="0092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700" dirty="0">
                <a:latin typeface="HGPSoeiKakugothicUB" pitchFamily="34" charset="-128"/>
                <a:ea typeface="HGPSoeiKakugothicUB" pitchFamily="34" charset="-128"/>
              </a:rPr>
              <a:t>日程</a:t>
            </a:r>
            <a:endParaRPr lang="zh-CN" altLang="en-US" sz="1700" dirty="0">
              <a:latin typeface="HGPSoeiKakugothicUB" pitchFamily="34" charset="-128"/>
              <a:ea typeface="HGPSoeiKakugothicUB" pitchFamily="34" charset="-128"/>
            </a:endParaRPr>
          </a:p>
        </p:txBody>
      </p:sp>
      <p:sp>
        <p:nvSpPr>
          <p:cNvPr id="27" name="Rectangle 26"/>
          <p:cNvSpPr/>
          <p:nvPr/>
        </p:nvSpPr>
        <p:spPr>
          <a:xfrm>
            <a:off x="714024" y="7964320"/>
            <a:ext cx="828000" cy="360000"/>
          </a:xfrm>
          <a:prstGeom prst="rect">
            <a:avLst/>
          </a:prstGeom>
          <a:solidFill>
            <a:srgbClr val="0092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700" dirty="0">
                <a:latin typeface="HGPSoeiKakugothicUB" pitchFamily="34" charset="-128"/>
                <a:ea typeface="HGPSoeiKakugothicUB" pitchFamily="34" charset="-128"/>
              </a:rPr>
              <a:t>定員</a:t>
            </a:r>
            <a:endParaRPr lang="zh-CN" altLang="en-US" sz="1700" dirty="0">
              <a:latin typeface="HGPSoeiKakugothicUB" pitchFamily="34" charset="-128"/>
              <a:ea typeface="HGPSoeiKakugothicUB" pitchFamily="34" charset="-128"/>
            </a:endParaRPr>
          </a:p>
        </p:txBody>
      </p:sp>
      <p:sp>
        <p:nvSpPr>
          <p:cNvPr id="11" name="Rectangle 10"/>
          <p:cNvSpPr/>
          <p:nvPr/>
        </p:nvSpPr>
        <p:spPr>
          <a:xfrm>
            <a:off x="1051725" y="9788447"/>
            <a:ext cx="3521452" cy="523220"/>
          </a:xfrm>
          <a:prstGeom prst="rect">
            <a:avLst/>
          </a:prstGeom>
        </p:spPr>
        <p:txBody>
          <a:bodyPr wrap="square">
            <a:sp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社会福祉法人つつじ</a:t>
            </a:r>
            <a:endParaRPr lang="zh-CN"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Rectangle 16"/>
          <p:cNvSpPr/>
          <p:nvPr/>
        </p:nvSpPr>
        <p:spPr>
          <a:xfrm>
            <a:off x="4573176" y="10498675"/>
            <a:ext cx="1492716" cy="287771"/>
          </a:xfrm>
          <a:prstGeom prst="rect">
            <a:avLst/>
          </a:prstGeom>
        </p:spPr>
        <p:txBody>
          <a:bodyPr wrap="none">
            <a:spAutoFit/>
          </a:bodyPr>
          <a:lstStyle/>
          <a:p>
            <a:r>
              <a:rPr lang="zh-CN" altLang="en-US" sz="1270" dirty="0">
                <a:solidFill>
                  <a:schemeClr val="bg1"/>
                </a:solidFill>
                <a:latin typeface="MS PGothic" pitchFamily="34" charset="-128"/>
                <a:ea typeface="MS PGothic" pitchFamily="34" charset="-128"/>
              </a:rPr>
              <a:t>（担当：</a:t>
            </a:r>
            <a:r>
              <a:rPr lang="ja-JP" altLang="en-US" sz="1270" dirty="0">
                <a:solidFill>
                  <a:schemeClr val="bg1"/>
                </a:solidFill>
                <a:latin typeface="MS PGothic" pitchFamily="34" charset="-128"/>
                <a:ea typeface="MS PGothic" pitchFamily="34" charset="-128"/>
              </a:rPr>
              <a:t>奥家・山田</a:t>
            </a:r>
            <a:r>
              <a:rPr lang="zh-CN" altLang="en-US" sz="1270" dirty="0">
                <a:solidFill>
                  <a:schemeClr val="bg1"/>
                </a:solidFill>
                <a:latin typeface="MS PGothic" pitchFamily="34" charset="-128"/>
                <a:ea typeface="MS PGothic" pitchFamily="34" charset="-128"/>
              </a:rPr>
              <a:t>）</a:t>
            </a:r>
          </a:p>
        </p:txBody>
      </p:sp>
      <p:sp>
        <p:nvSpPr>
          <p:cNvPr id="32" name="Rectangle 31"/>
          <p:cNvSpPr/>
          <p:nvPr/>
        </p:nvSpPr>
        <p:spPr>
          <a:xfrm>
            <a:off x="3089437" y="10186596"/>
            <a:ext cx="2967479" cy="307777"/>
          </a:xfrm>
          <a:prstGeom prst="rect">
            <a:avLst/>
          </a:prstGeom>
        </p:spPr>
        <p:txBody>
          <a:bodyPr wrap="none">
            <a:spAutoFit/>
          </a:bodyPr>
          <a:lstStyle/>
          <a:p>
            <a:r>
              <a:rPr lang="ja-JP" altLang="en-US" sz="1400" dirty="0">
                <a:solidFill>
                  <a:schemeClr val="bg1"/>
                </a:solidFill>
                <a:latin typeface="MS PGothic" pitchFamily="34" charset="-128"/>
                <a:ea typeface="MS PGothic" pitchFamily="34" charset="-128"/>
              </a:rPr>
              <a:t>東広島市八本松町米満</a:t>
            </a:r>
            <a:r>
              <a:rPr lang="en-US" altLang="ja-JP" sz="1400" dirty="0">
                <a:solidFill>
                  <a:schemeClr val="bg1"/>
                </a:solidFill>
                <a:latin typeface="MS PGothic" pitchFamily="34" charset="-128"/>
                <a:ea typeface="MS PGothic" pitchFamily="34" charset="-128"/>
              </a:rPr>
              <a:t>10461</a:t>
            </a:r>
            <a:r>
              <a:rPr lang="ja-JP" altLang="en-US" sz="1400" dirty="0">
                <a:solidFill>
                  <a:schemeClr val="bg1"/>
                </a:solidFill>
                <a:latin typeface="MS PGothic" pitchFamily="34" charset="-128"/>
                <a:ea typeface="MS PGothic" pitchFamily="34" charset="-128"/>
              </a:rPr>
              <a:t>（本部）</a:t>
            </a:r>
            <a:endParaRPr lang="en-US" altLang="zh-TW" sz="1400" dirty="0">
              <a:solidFill>
                <a:schemeClr val="bg1"/>
              </a:solidFill>
              <a:latin typeface="MS PGothic" pitchFamily="34" charset="-128"/>
              <a:ea typeface="MS PGothic" pitchFamily="34" charset="-128"/>
            </a:endParaRPr>
          </a:p>
        </p:txBody>
      </p:sp>
      <p:sp>
        <p:nvSpPr>
          <p:cNvPr id="33" name="Rectangle 32"/>
          <p:cNvSpPr/>
          <p:nvPr/>
        </p:nvSpPr>
        <p:spPr>
          <a:xfrm>
            <a:off x="3202399" y="10424672"/>
            <a:ext cx="1338828" cy="369332"/>
          </a:xfrm>
          <a:prstGeom prst="rect">
            <a:avLst/>
          </a:prstGeom>
        </p:spPr>
        <p:txBody>
          <a:bodyPr wrap="none">
            <a:spAutoFit/>
          </a:bodyPr>
          <a:lstStyle/>
          <a:p>
            <a:r>
              <a:rPr lang="en-US" altLang="ja-JP" sz="1800" spc="-150" dirty="0">
                <a:solidFill>
                  <a:schemeClr val="bg1"/>
                </a:solidFill>
                <a:latin typeface="+mj-ea"/>
                <a:ea typeface="+mj-ea"/>
              </a:rPr>
              <a:t>082-427-1155</a:t>
            </a:r>
            <a:endParaRPr lang="zh-CN" altLang="en-US" sz="1800" spc="-150" dirty="0">
              <a:solidFill>
                <a:schemeClr val="bg1"/>
              </a:solidFill>
              <a:latin typeface="+mj-ea"/>
              <a:ea typeface="+mj-ea"/>
            </a:endParaRPr>
          </a:p>
        </p:txBody>
      </p:sp>
      <p:pic>
        <p:nvPicPr>
          <p:cNvPr id="30" name="図 29"/>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4838941" y="25562"/>
            <a:ext cx="2657612" cy="1874674"/>
          </a:xfrm>
          <a:prstGeom prst="rect">
            <a:avLst/>
          </a:prstGeom>
          <a:ln>
            <a:noFill/>
          </a:ln>
          <a:effectLst>
            <a:softEdge rad="112500"/>
          </a:effectLst>
        </p:spPr>
      </p:pic>
      <p:pic>
        <p:nvPicPr>
          <p:cNvPr id="31" name="図 30"/>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4818853" y="1827939"/>
            <a:ext cx="2677700" cy="1751392"/>
          </a:xfrm>
          <a:prstGeom prst="rect">
            <a:avLst/>
          </a:prstGeom>
          <a:ln>
            <a:noFill/>
          </a:ln>
          <a:effectLst>
            <a:softEdge rad="112500"/>
          </a:effectLst>
        </p:spPr>
      </p:pic>
      <p:sp>
        <p:nvSpPr>
          <p:cNvPr id="34" name="Freeform 52"/>
          <p:cNvSpPr>
            <a:spLocks noEditPoints="1"/>
          </p:cNvSpPr>
          <p:nvPr/>
        </p:nvSpPr>
        <p:spPr bwMode="auto">
          <a:xfrm flipV="1">
            <a:off x="344815" y="4749366"/>
            <a:ext cx="7042385" cy="80472"/>
          </a:xfrm>
          <a:custGeom>
            <a:avLst/>
            <a:gdLst>
              <a:gd name="T0" fmla="*/ 1154 w 1410"/>
              <a:gd name="T1" fmla="*/ 4 h 30"/>
              <a:gd name="T2" fmla="*/ 1076 w 1410"/>
              <a:gd name="T3" fmla="*/ 2 h 30"/>
              <a:gd name="T4" fmla="*/ 772 w 1410"/>
              <a:gd name="T5" fmla="*/ 6 h 30"/>
              <a:gd name="T6" fmla="*/ 748 w 1410"/>
              <a:gd name="T7" fmla="*/ 2 h 30"/>
              <a:gd name="T8" fmla="*/ 656 w 1410"/>
              <a:gd name="T9" fmla="*/ 4 h 30"/>
              <a:gd name="T10" fmla="*/ 574 w 1410"/>
              <a:gd name="T11" fmla="*/ 2 h 30"/>
              <a:gd name="T12" fmla="*/ 470 w 1410"/>
              <a:gd name="T13" fmla="*/ 0 h 30"/>
              <a:gd name="T14" fmla="*/ 416 w 1410"/>
              <a:gd name="T15" fmla="*/ 2 h 30"/>
              <a:gd name="T16" fmla="*/ 346 w 1410"/>
              <a:gd name="T17" fmla="*/ 2 h 30"/>
              <a:gd name="T18" fmla="*/ 228 w 1410"/>
              <a:gd name="T19" fmla="*/ 6 h 30"/>
              <a:gd name="T20" fmla="*/ 172 w 1410"/>
              <a:gd name="T21" fmla="*/ 8 h 30"/>
              <a:gd name="T22" fmla="*/ 62 w 1410"/>
              <a:gd name="T23" fmla="*/ 6 h 30"/>
              <a:gd name="T24" fmla="*/ 32 w 1410"/>
              <a:gd name="T25" fmla="*/ 8 h 30"/>
              <a:gd name="T26" fmla="*/ 18 w 1410"/>
              <a:gd name="T27" fmla="*/ 12 h 30"/>
              <a:gd name="T28" fmla="*/ 8 w 1410"/>
              <a:gd name="T29" fmla="*/ 16 h 30"/>
              <a:gd name="T30" fmla="*/ 42 w 1410"/>
              <a:gd name="T31" fmla="*/ 16 h 30"/>
              <a:gd name="T32" fmla="*/ 76 w 1410"/>
              <a:gd name="T33" fmla="*/ 20 h 30"/>
              <a:gd name="T34" fmla="*/ 124 w 1410"/>
              <a:gd name="T35" fmla="*/ 20 h 30"/>
              <a:gd name="T36" fmla="*/ 144 w 1410"/>
              <a:gd name="T37" fmla="*/ 22 h 30"/>
              <a:gd name="T38" fmla="*/ 142 w 1410"/>
              <a:gd name="T39" fmla="*/ 24 h 30"/>
              <a:gd name="T40" fmla="*/ 154 w 1410"/>
              <a:gd name="T41" fmla="*/ 30 h 30"/>
              <a:gd name="T42" fmla="*/ 168 w 1410"/>
              <a:gd name="T43" fmla="*/ 24 h 30"/>
              <a:gd name="T44" fmla="*/ 172 w 1410"/>
              <a:gd name="T45" fmla="*/ 26 h 30"/>
              <a:gd name="T46" fmla="*/ 194 w 1410"/>
              <a:gd name="T47" fmla="*/ 24 h 30"/>
              <a:gd name="T48" fmla="*/ 210 w 1410"/>
              <a:gd name="T49" fmla="*/ 28 h 30"/>
              <a:gd name="T50" fmla="*/ 222 w 1410"/>
              <a:gd name="T51" fmla="*/ 30 h 30"/>
              <a:gd name="T52" fmla="*/ 238 w 1410"/>
              <a:gd name="T53" fmla="*/ 30 h 30"/>
              <a:gd name="T54" fmla="*/ 248 w 1410"/>
              <a:gd name="T55" fmla="*/ 24 h 30"/>
              <a:gd name="T56" fmla="*/ 272 w 1410"/>
              <a:gd name="T57" fmla="*/ 30 h 30"/>
              <a:gd name="T58" fmla="*/ 282 w 1410"/>
              <a:gd name="T59" fmla="*/ 28 h 30"/>
              <a:gd name="T60" fmla="*/ 298 w 1410"/>
              <a:gd name="T61" fmla="*/ 24 h 30"/>
              <a:gd name="T62" fmla="*/ 308 w 1410"/>
              <a:gd name="T63" fmla="*/ 16 h 30"/>
              <a:gd name="T64" fmla="*/ 310 w 1410"/>
              <a:gd name="T65" fmla="*/ 28 h 30"/>
              <a:gd name="T66" fmla="*/ 324 w 1410"/>
              <a:gd name="T67" fmla="*/ 28 h 30"/>
              <a:gd name="T68" fmla="*/ 382 w 1410"/>
              <a:gd name="T69" fmla="*/ 24 h 30"/>
              <a:gd name="T70" fmla="*/ 414 w 1410"/>
              <a:gd name="T71" fmla="*/ 26 h 30"/>
              <a:gd name="T72" fmla="*/ 434 w 1410"/>
              <a:gd name="T73" fmla="*/ 24 h 30"/>
              <a:gd name="T74" fmla="*/ 494 w 1410"/>
              <a:gd name="T75" fmla="*/ 20 h 30"/>
              <a:gd name="T76" fmla="*/ 528 w 1410"/>
              <a:gd name="T77" fmla="*/ 24 h 30"/>
              <a:gd name="T78" fmla="*/ 538 w 1410"/>
              <a:gd name="T79" fmla="*/ 24 h 30"/>
              <a:gd name="T80" fmla="*/ 552 w 1410"/>
              <a:gd name="T81" fmla="*/ 22 h 30"/>
              <a:gd name="T82" fmla="*/ 570 w 1410"/>
              <a:gd name="T83" fmla="*/ 26 h 30"/>
              <a:gd name="T84" fmla="*/ 598 w 1410"/>
              <a:gd name="T85" fmla="*/ 24 h 30"/>
              <a:gd name="T86" fmla="*/ 632 w 1410"/>
              <a:gd name="T87" fmla="*/ 24 h 30"/>
              <a:gd name="T88" fmla="*/ 652 w 1410"/>
              <a:gd name="T89" fmla="*/ 26 h 30"/>
              <a:gd name="T90" fmla="*/ 692 w 1410"/>
              <a:gd name="T91" fmla="*/ 24 h 30"/>
              <a:gd name="T92" fmla="*/ 720 w 1410"/>
              <a:gd name="T93" fmla="*/ 24 h 30"/>
              <a:gd name="T94" fmla="*/ 740 w 1410"/>
              <a:gd name="T95" fmla="*/ 24 h 30"/>
              <a:gd name="T96" fmla="*/ 752 w 1410"/>
              <a:gd name="T97" fmla="*/ 24 h 30"/>
              <a:gd name="T98" fmla="*/ 790 w 1410"/>
              <a:gd name="T99" fmla="*/ 24 h 30"/>
              <a:gd name="T100" fmla="*/ 828 w 1410"/>
              <a:gd name="T101" fmla="*/ 24 h 30"/>
              <a:gd name="T102" fmla="*/ 856 w 1410"/>
              <a:gd name="T103" fmla="*/ 18 h 30"/>
              <a:gd name="T104" fmla="*/ 882 w 1410"/>
              <a:gd name="T105" fmla="*/ 18 h 30"/>
              <a:gd name="T106" fmla="*/ 908 w 1410"/>
              <a:gd name="T107" fmla="*/ 20 h 30"/>
              <a:gd name="T108" fmla="*/ 946 w 1410"/>
              <a:gd name="T109" fmla="*/ 20 h 30"/>
              <a:gd name="T110" fmla="*/ 988 w 1410"/>
              <a:gd name="T111" fmla="*/ 18 h 30"/>
              <a:gd name="T112" fmla="*/ 1014 w 1410"/>
              <a:gd name="T113" fmla="*/ 18 h 30"/>
              <a:gd name="T114" fmla="*/ 1096 w 1410"/>
              <a:gd name="T115" fmla="*/ 20 h 30"/>
              <a:gd name="T116" fmla="*/ 1130 w 1410"/>
              <a:gd name="T117" fmla="*/ 22 h 30"/>
              <a:gd name="T118" fmla="*/ 1184 w 1410"/>
              <a:gd name="T119" fmla="*/ 20 h 30"/>
              <a:gd name="T120" fmla="*/ 1252 w 1410"/>
              <a:gd name="T121" fmla="*/ 14 h 30"/>
              <a:gd name="T122" fmla="*/ 1336 w 1410"/>
              <a:gd name="T123" fmla="*/ 20 h 30"/>
              <a:gd name="T124" fmla="*/ 758 w 1410"/>
              <a:gd name="T125"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10" h="30">
                <a:moveTo>
                  <a:pt x="1318" y="4"/>
                </a:moveTo>
                <a:lnTo>
                  <a:pt x="1318" y="4"/>
                </a:lnTo>
                <a:lnTo>
                  <a:pt x="1300" y="4"/>
                </a:lnTo>
                <a:lnTo>
                  <a:pt x="1284" y="4"/>
                </a:lnTo>
                <a:lnTo>
                  <a:pt x="1284" y="4"/>
                </a:lnTo>
                <a:lnTo>
                  <a:pt x="1254" y="4"/>
                </a:lnTo>
                <a:lnTo>
                  <a:pt x="1222" y="2"/>
                </a:lnTo>
                <a:lnTo>
                  <a:pt x="1192" y="0"/>
                </a:lnTo>
                <a:lnTo>
                  <a:pt x="1160" y="2"/>
                </a:lnTo>
                <a:lnTo>
                  <a:pt x="1160" y="2"/>
                </a:lnTo>
                <a:lnTo>
                  <a:pt x="1160" y="2"/>
                </a:lnTo>
                <a:lnTo>
                  <a:pt x="1160" y="2"/>
                </a:lnTo>
                <a:lnTo>
                  <a:pt x="1158" y="4"/>
                </a:lnTo>
                <a:lnTo>
                  <a:pt x="1156" y="2"/>
                </a:lnTo>
                <a:lnTo>
                  <a:pt x="1154" y="4"/>
                </a:lnTo>
                <a:lnTo>
                  <a:pt x="1154" y="4"/>
                </a:lnTo>
                <a:lnTo>
                  <a:pt x="1152" y="4"/>
                </a:lnTo>
                <a:lnTo>
                  <a:pt x="1152" y="4"/>
                </a:lnTo>
                <a:lnTo>
                  <a:pt x="1154" y="2"/>
                </a:lnTo>
                <a:lnTo>
                  <a:pt x="1154" y="2"/>
                </a:lnTo>
                <a:lnTo>
                  <a:pt x="1106" y="2"/>
                </a:lnTo>
                <a:lnTo>
                  <a:pt x="1106" y="2"/>
                </a:lnTo>
                <a:lnTo>
                  <a:pt x="1104" y="4"/>
                </a:lnTo>
                <a:lnTo>
                  <a:pt x="1102" y="4"/>
                </a:lnTo>
                <a:lnTo>
                  <a:pt x="1098" y="4"/>
                </a:lnTo>
                <a:lnTo>
                  <a:pt x="1098" y="6"/>
                </a:lnTo>
                <a:lnTo>
                  <a:pt x="1098" y="6"/>
                </a:lnTo>
                <a:lnTo>
                  <a:pt x="1098" y="4"/>
                </a:lnTo>
                <a:lnTo>
                  <a:pt x="1098" y="4"/>
                </a:lnTo>
                <a:lnTo>
                  <a:pt x="1098" y="4"/>
                </a:lnTo>
                <a:lnTo>
                  <a:pt x="1086" y="4"/>
                </a:lnTo>
                <a:lnTo>
                  <a:pt x="1076" y="2"/>
                </a:lnTo>
                <a:lnTo>
                  <a:pt x="1076" y="2"/>
                </a:lnTo>
                <a:lnTo>
                  <a:pt x="1010" y="0"/>
                </a:lnTo>
                <a:lnTo>
                  <a:pt x="946" y="0"/>
                </a:lnTo>
                <a:lnTo>
                  <a:pt x="946" y="0"/>
                </a:lnTo>
                <a:lnTo>
                  <a:pt x="814" y="2"/>
                </a:lnTo>
                <a:lnTo>
                  <a:pt x="814" y="2"/>
                </a:lnTo>
                <a:lnTo>
                  <a:pt x="808" y="6"/>
                </a:lnTo>
                <a:lnTo>
                  <a:pt x="802" y="6"/>
                </a:lnTo>
                <a:lnTo>
                  <a:pt x="796" y="6"/>
                </a:lnTo>
                <a:lnTo>
                  <a:pt x="790" y="8"/>
                </a:lnTo>
                <a:lnTo>
                  <a:pt x="790" y="8"/>
                </a:lnTo>
                <a:lnTo>
                  <a:pt x="790" y="8"/>
                </a:lnTo>
                <a:lnTo>
                  <a:pt x="782" y="8"/>
                </a:lnTo>
                <a:lnTo>
                  <a:pt x="772" y="6"/>
                </a:lnTo>
                <a:lnTo>
                  <a:pt x="772" y="6"/>
                </a:lnTo>
                <a:lnTo>
                  <a:pt x="772" y="6"/>
                </a:lnTo>
                <a:lnTo>
                  <a:pt x="770" y="6"/>
                </a:lnTo>
                <a:lnTo>
                  <a:pt x="770" y="8"/>
                </a:lnTo>
                <a:lnTo>
                  <a:pt x="770" y="8"/>
                </a:lnTo>
                <a:lnTo>
                  <a:pt x="768" y="8"/>
                </a:lnTo>
                <a:lnTo>
                  <a:pt x="766" y="8"/>
                </a:lnTo>
                <a:lnTo>
                  <a:pt x="764" y="6"/>
                </a:lnTo>
                <a:lnTo>
                  <a:pt x="760" y="6"/>
                </a:lnTo>
                <a:lnTo>
                  <a:pt x="760" y="6"/>
                </a:lnTo>
                <a:lnTo>
                  <a:pt x="760" y="6"/>
                </a:lnTo>
                <a:lnTo>
                  <a:pt x="760" y="6"/>
                </a:lnTo>
                <a:lnTo>
                  <a:pt x="760" y="6"/>
                </a:lnTo>
                <a:lnTo>
                  <a:pt x="756" y="8"/>
                </a:lnTo>
                <a:lnTo>
                  <a:pt x="756" y="6"/>
                </a:lnTo>
                <a:lnTo>
                  <a:pt x="754" y="4"/>
                </a:lnTo>
                <a:lnTo>
                  <a:pt x="748" y="2"/>
                </a:lnTo>
                <a:lnTo>
                  <a:pt x="748" y="2"/>
                </a:lnTo>
                <a:lnTo>
                  <a:pt x="718" y="4"/>
                </a:lnTo>
                <a:lnTo>
                  <a:pt x="688" y="4"/>
                </a:lnTo>
                <a:lnTo>
                  <a:pt x="688" y="4"/>
                </a:lnTo>
                <a:lnTo>
                  <a:pt x="688" y="6"/>
                </a:lnTo>
                <a:lnTo>
                  <a:pt x="688" y="6"/>
                </a:lnTo>
                <a:lnTo>
                  <a:pt x="688" y="6"/>
                </a:lnTo>
                <a:lnTo>
                  <a:pt x="686" y="4"/>
                </a:lnTo>
                <a:lnTo>
                  <a:pt x="684" y="4"/>
                </a:lnTo>
                <a:lnTo>
                  <a:pt x="680" y="6"/>
                </a:lnTo>
                <a:lnTo>
                  <a:pt x="678" y="6"/>
                </a:lnTo>
                <a:lnTo>
                  <a:pt x="678" y="6"/>
                </a:lnTo>
                <a:lnTo>
                  <a:pt x="680" y="4"/>
                </a:lnTo>
                <a:lnTo>
                  <a:pt x="680" y="4"/>
                </a:lnTo>
                <a:lnTo>
                  <a:pt x="668" y="4"/>
                </a:lnTo>
                <a:lnTo>
                  <a:pt x="656" y="4"/>
                </a:lnTo>
                <a:lnTo>
                  <a:pt x="656" y="4"/>
                </a:lnTo>
                <a:lnTo>
                  <a:pt x="650" y="4"/>
                </a:lnTo>
                <a:lnTo>
                  <a:pt x="644" y="4"/>
                </a:lnTo>
                <a:lnTo>
                  <a:pt x="638" y="2"/>
                </a:lnTo>
                <a:lnTo>
                  <a:pt x="634" y="4"/>
                </a:lnTo>
                <a:lnTo>
                  <a:pt x="634" y="4"/>
                </a:lnTo>
                <a:lnTo>
                  <a:pt x="634" y="2"/>
                </a:lnTo>
                <a:lnTo>
                  <a:pt x="632" y="2"/>
                </a:lnTo>
                <a:lnTo>
                  <a:pt x="628" y="2"/>
                </a:lnTo>
                <a:lnTo>
                  <a:pt x="628" y="2"/>
                </a:lnTo>
                <a:lnTo>
                  <a:pt x="624" y="4"/>
                </a:lnTo>
                <a:lnTo>
                  <a:pt x="618" y="2"/>
                </a:lnTo>
                <a:lnTo>
                  <a:pt x="612" y="2"/>
                </a:lnTo>
                <a:lnTo>
                  <a:pt x="606" y="2"/>
                </a:lnTo>
                <a:lnTo>
                  <a:pt x="606" y="2"/>
                </a:lnTo>
                <a:lnTo>
                  <a:pt x="606" y="2"/>
                </a:lnTo>
                <a:lnTo>
                  <a:pt x="574" y="2"/>
                </a:lnTo>
                <a:lnTo>
                  <a:pt x="540" y="2"/>
                </a:lnTo>
                <a:lnTo>
                  <a:pt x="540" y="2"/>
                </a:lnTo>
                <a:lnTo>
                  <a:pt x="520" y="2"/>
                </a:lnTo>
                <a:lnTo>
                  <a:pt x="508" y="0"/>
                </a:lnTo>
                <a:lnTo>
                  <a:pt x="498" y="2"/>
                </a:lnTo>
                <a:lnTo>
                  <a:pt x="498" y="2"/>
                </a:lnTo>
                <a:lnTo>
                  <a:pt x="496" y="2"/>
                </a:lnTo>
                <a:lnTo>
                  <a:pt x="496" y="4"/>
                </a:lnTo>
                <a:lnTo>
                  <a:pt x="496" y="4"/>
                </a:lnTo>
                <a:lnTo>
                  <a:pt x="494" y="2"/>
                </a:lnTo>
                <a:lnTo>
                  <a:pt x="494" y="2"/>
                </a:lnTo>
                <a:lnTo>
                  <a:pt x="494" y="2"/>
                </a:lnTo>
                <a:lnTo>
                  <a:pt x="494" y="2"/>
                </a:lnTo>
                <a:lnTo>
                  <a:pt x="484" y="2"/>
                </a:lnTo>
                <a:lnTo>
                  <a:pt x="470" y="0"/>
                </a:lnTo>
                <a:lnTo>
                  <a:pt x="470" y="0"/>
                </a:lnTo>
                <a:lnTo>
                  <a:pt x="468" y="2"/>
                </a:lnTo>
                <a:lnTo>
                  <a:pt x="468" y="2"/>
                </a:lnTo>
                <a:lnTo>
                  <a:pt x="468" y="2"/>
                </a:lnTo>
                <a:lnTo>
                  <a:pt x="460" y="2"/>
                </a:lnTo>
                <a:lnTo>
                  <a:pt x="452" y="2"/>
                </a:lnTo>
                <a:lnTo>
                  <a:pt x="444" y="2"/>
                </a:lnTo>
                <a:lnTo>
                  <a:pt x="436" y="2"/>
                </a:lnTo>
                <a:lnTo>
                  <a:pt x="436" y="2"/>
                </a:lnTo>
                <a:lnTo>
                  <a:pt x="436" y="4"/>
                </a:lnTo>
                <a:lnTo>
                  <a:pt x="434" y="4"/>
                </a:lnTo>
                <a:lnTo>
                  <a:pt x="426" y="4"/>
                </a:lnTo>
                <a:lnTo>
                  <a:pt x="426" y="4"/>
                </a:lnTo>
                <a:lnTo>
                  <a:pt x="424" y="4"/>
                </a:lnTo>
                <a:lnTo>
                  <a:pt x="424" y="2"/>
                </a:lnTo>
                <a:lnTo>
                  <a:pt x="424" y="2"/>
                </a:lnTo>
                <a:lnTo>
                  <a:pt x="416" y="2"/>
                </a:lnTo>
                <a:lnTo>
                  <a:pt x="406" y="2"/>
                </a:lnTo>
                <a:lnTo>
                  <a:pt x="406" y="2"/>
                </a:lnTo>
                <a:lnTo>
                  <a:pt x="400" y="4"/>
                </a:lnTo>
                <a:lnTo>
                  <a:pt x="396" y="4"/>
                </a:lnTo>
                <a:lnTo>
                  <a:pt x="396" y="4"/>
                </a:lnTo>
                <a:lnTo>
                  <a:pt x="392" y="2"/>
                </a:lnTo>
                <a:lnTo>
                  <a:pt x="388" y="2"/>
                </a:lnTo>
                <a:lnTo>
                  <a:pt x="380" y="2"/>
                </a:lnTo>
                <a:lnTo>
                  <a:pt x="380" y="2"/>
                </a:lnTo>
                <a:lnTo>
                  <a:pt x="380" y="4"/>
                </a:lnTo>
                <a:lnTo>
                  <a:pt x="378" y="6"/>
                </a:lnTo>
                <a:lnTo>
                  <a:pt x="370" y="6"/>
                </a:lnTo>
                <a:lnTo>
                  <a:pt x="372" y="2"/>
                </a:lnTo>
                <a:lnTo>
                  <a:pt x="372" y="2"/>
                </a:lnTo>
                <a:lnTo>
                  <a:pt x="360" y="4"/>
                </a:lnTo>
                <a:lnTo>
                  <a:pt x="346" y="2"/>
                </a:lnTo>
                <a:lnTo>
                  <a:pt x="332" y="2"/>
                </a:lnTo>
                <a:lnTo>
                  <a:pt x="318" y="4"/>
                </a:lnTo>
                <a:lnTo>
                  <a:pt x="316" y="2"/>
                </a:lnTo>
                <a:lnTo>
                  <a:pt x="316" y="2"/>
                </a:lnTo>
                <a:lnTo>
                  <a:pt x="290" y="4"/>
                </a:lnTo>
                <a:lnTo>
                  <a:pt x="276" y="4"/>
                </a:lnTo>
                <a:lnTo>
                  <a:pt x="262" y="6"/>
                </a:lnTo>
                <a:lnTo>
                  <a:pt x="262" y="6"/>
                </a:lnTo>
                <a:lnTo>
                  <a:pt x="246" y="4"/>
                </a:lnTo>
                <a:lnTo>
                  <a:pt x="246" y="4"/>
                </a:lnTo>
                <a:lnTo>
                  <a:pt x="238" y="6"/>
                </a:lnTo>
                <a:lnTo>
                  <a:pt x="234" y="8"/>
                </a:lnTo>
                <a:lnTo>
                  <a:pt x="234" y="8"/>
                </a:lnTo>
                <a:lnTo>
                  <a:pt x="230" y="8"/>
                </a:lnTo>
                <a:lnTo>
                  <a:pt x="228" y="6"/>
                </a:lnTo>
                <a:lnTo>
                  <a:pt x="228" y="6"/>
                </a:lnTo>
                <a:lnTo>
                  <a:pt x="216" y="4"/>
                </a:lnTo>
                <a:lnTo>
                  <a:pt x="212" y="4"/>
                </a:lnTo>
                <a:lnTo>
                  <a:pt x="206" y="6"/>
                </a:lnTo>
                <a:lnTo>
                  <a:pt x="206" y="4"/>
                </a:lnTo>
                <a:lnTo>
                  <a:pt x="206" y="4"/>
                </a:lnTo>
                <a:lnTo>
                  <a:pt x="194" y="6"/>
                </a:lnTo>
                <a:lnTo>
                  <a:pt x="188" y="6"/>
                </a:lnTo>
                <a:lnTo>
                  <a:pt x="184" y="6"/>
                </a:lnTo>
                <a:lnTo>
                  <a:pt x="184" y="6"/>
                </a:lnTo>
                <a:lnTo>
                  <a:pt x="178" y="8"/>
                </a:lnTo>
                <a:lnTo>
                  <a:pt x="176" y="8"/>
                </a:lnTo>
                <a:lnTo>
                  <a:pt x="178" y="10"/>
                </a:lnTo>
                <a:lnTo>
                  <a:pt x="178" y="10"/>
                </a:lnTo>
                <a:lnTo>
                  <a:pt x="174" y="8"/>
                </a:lnTo>
                <a:lnTo>
                  <a:pt x="174" y="8"/>
                </a:lnTo>
                <a:lnTo>
                  <a:pt x="172" y="8"/>
                </a:lnTo>
                <a:lnTo>
                  <a:pt x="176" y="6"/>
                </a:lnTo>
                <a:lnTo>
                  <a:pt x="176" y="6"/>
                </a:lnTo>
                <a:lnTo>
                  <a:pt x="152" y="6"/>
                </a:lnTo>
                <a:lnTo>
                  <a:pt x="130" y="8"/>
                </a:lnTo>
                <a:lnTo>
                  <a:pt x="130" y="8"/>
                </a:lnTo>
                <a:lnTo>
                  <a:pt x="126" y="8"/>
                </a:lnTo>
                <a:lnTo>
                  <a:pt x="120" y="8"/>
                </a:lnTo>
                <a:lnTo>
                  <a:pt x="106" y="6"/>
                </a:lnTo>
                <a:lnTo>
                  <a:pt x="106" y="6"/>
                </a:lnTo>
                <a:lnTo>
                  <a:pt x="96" y="8"/>
                </a:lnTo>
                <a:lnTo>
                  <a:pt x="92" y="8"/>
                </a:lnTo>
                <a:lnTo>
                  <a:pt x="88" y="10"/>
                </a:lnTo>
                <a:lnTo>
                  <a:pt x="88" y="8"/>
                </a:lnTo>
                <a:lnTo>
                  <a:pt x="88" y="8"/>
                </a:lnTo>
                <a:lnTo>
                  <a:pt x="62" y="6"/>
                </a:lnTo>
                <a:lnTo>
                  <a:pt x="62" y="6"/>
                </a:lnTo>
                <a:lnTo>
                  <a:pt x="58" y="8"/>
                </a:lnTo>
                <a:lnTo>
                  <a:pt x="54" y="10"/>
                </a:lnTo>
                <a:lnTo>
                  <a:pt x="54" y="8"/>
                </a:lnTo>
                <a:lnTo>
                  <a:pt x="54" y="8"/>
                </a:lnTo>
                <a:lnTo>
                  <a:pt x="48" y="10"/>
                </a:lnTo>
                <a:lnTo>
                  <a:pt x="46" y="14"/>
                </a:lnTo>
                <a:lnTo>
                  <a:pt x="46" y="14"/>
                </a:lnTo>
                <a:lnTo>
                  <a:pt x="38" y="12"/>
                </a:lnTo>
                <a:lnTo>
                  <a:pt x="38" y="12"/>
                </a:lnTo>
                <a:lnTo>
                  <a:pt x="42" y="10"/>
                </a:lnTo>
                <a:lnTo>
                  <a:pt x="46" y="8"/>
                </a:lnTo>
                <a:lnTo>
                  <a:pt x="46" y="8"/>
                </a:lnTo>
                <a:lnTo>
                  <a:pt x="38" y="8"/>
                </a:lnTo>
                <a:lnTo>
                  <a:pt x="36" y="8"/>
                </a:lnTo>
                <a:lnTo>
                  <a:pt x="32" y="8"/>
                </a:lnTo>
                <a:lnTo>
                  <a:pt x="32" y="8"/>
                </a:lnTo>
                <a:lnTo>
                  <a:pt x="26" y="8"/>
                </a:lnTo>
                <a:lnTo>
                  <a:pt x="24" y="10"/>
                </a:lnTo>
                <a:lnTo>
                  <a:pt x="24" y="10"/>
                </a:lnTo>
                <a:lnTo>
                  <a:pt x="22" y="10"/>
                </a:lnTo>
                <a:lnTo>
                  <a:pt x="22" y="8"/>
                </a:lnTo>
                <a:lnTo>
                  <a:pt x="22" y="8"/>
                </a:lnTo>
                <a:lnTo>
                  <a:pt x="22" y="8"/>
                </a:lnTo>
                <a:lnTo>
                  <a:pt x="16" y="10"/>
                </a:lnTo>
                <a:lnTo>
                  <a:pt x="16" y="10"/>
                </a:lnTo>
                <a:lnTo>
                  <a:pt x="18" y="10"/>
                </a:lnTo>
                <a:lnTo>
                  <a:pt x="18" y="10"/>
                </a:lnTo>
                <a:lnTo>
                  <a:pt x="14" y="10"/>
                </a:lnTo>
                <a:lnTo>
                  <a:pt x="14" y="12"/>
                </a:lnTo>
                <a:lnTo>
                  <a:pt x="12" y="14"/>
                </a:lnTo>
                <a:lnTo>
                  <a:pt x="12" y="14"/>
                </a:lnTo>
                <a:lnTo>
                  <a:pt x="18" y="12"/>
                </a:lnTo>
                <a:lnTo>
                  <a:pt x="18" y="12"/>
                </a:lnTo>
                <a:lnTo>
                  <a:pt x="14" y="14"/>
                </a:lnTo>
                <a:lnTo>
                  <a:pt x="8" y="14"/>
                </a:lnTo>
                <a:lnTo>
                  <a:pt x="8" y="14"/>
                </a:lnTo>
                <a:lnTo>
                  <a:pt x="8" y="12"/>
                </a:lnTo>
                <a:lnTo>
                  <a:pt x="10" y="10"/>
                </a:lnTo>
                <a:lnTo>
                  <a:pt x="10" y="10"/>
                </a:lnTo>
                <a:lnTo>
                  <a:pt x="10" y="10"/>
                </a:lnTo>
                <a:lnTo>
                  <a:pt x="0" y="14"/>
                </a:lnTo>
                <a:lnTo>
                  <a:pt x="0" y="14"/>
                </a:lnTo>
                <a:lnTo>
                  <a:pt x="4" y="14"/>
                </a:lnTo>
                <a:lnTo>
                  <a:pt x="4" y="14"/>
                </a:lnTo>
                <a:lnTo>
                  <a:pt x="4" y="16"/>
                </a:lnTo>
                <a:lnTo>
                  <a:pt x="8" y="14"/>
                </a:lnTo>
                <a:lnTo>
                  <a:pt x="8" y="16"/>
                </a:lnTo>
                <a:lnTo>
                  <a:pt x="8" y="16"/>
                </a:lnTo>
                <a:lnTo>
                  <a:pt x="16" y="16"/>
                </a:lnTo>
                <a:lnTo>
                  <a:pt x="26" y="16"/>
                </a:lnTo>
                <a:lnTo>
                  <a:pt x="24" y="14"/>
                </a:lnTo>
                <a:lnTo>
                  <a:pt x="24" y="14"/>
                </a:lnTo>
                <a:lnTo>
                  <a:pt x="30" y="12"/>
                </a:lnTo>
                <a:lnTo>
                  <a:pt x="32" y="12"/>
                </a:lnTo>
                <a:lnTo>
                  <a:pt x="34" y="14"/>
                </a:lnTo>
                <a:lnTo>
                  <a:pt x="34" y="14"/>
                </a:lnTo>
                <a:lnTo>
                  <a:pt x="34" y="14"/>
                </a:lnTo>
                <a:lnTo>
                  <a:pt x="34" y="16"/>
                </a:lnTo>
                <a:lnTo>
                  <a:pt x="34" y="16"/>
                </a:lnTo>
                <a:lnTo>
                  <a:pt x="38" y="16"/>
                </a:lnTo>
                <a:lnTo>
                  <a:pt x="36" y="18"/>
                </a:lnTo>
                <a:lnTo>
                  <a:pt x="36" y="18"/>
                </a:lnTo>
                <a:lnTo>
                  <a:pt x="38" y="16"/>
                </a:lnTo>
                <a:lnTo>
                  <a:pt x="42" y="16"/>
                </a:lnTo>
                <a:lnTo>
                  <a:pt x="48" y="16"/>
                </a:lnTo>
                <a:lnTo>
                  <a:pt x="48" y="16"/>
                </a:lnTo>
                <a:lnTo>
                  <a:pt x="48" y="16"/>
                </a:lnTo>
                <a:lnTo>
                  <a:pt x="50" y="18"/>
                </a:lnTo>
                <a:lnTo>
                  <a:pt x="50" y="16"/>
                </a:lnTo>
                <a:lnTo>
                  <a:pt x="48" y="16"/>
                </a:lnTo>
                <a:lnTo>
                  <a:pt x="50" y="16"/>
                </a:lnTo>
                <a:lnTo>
                  <a:pt x="50" y="16"/>
                </a:lnTo>
                <a:lnTo>
                  <a:pt x="52" y="16"/>
                </a:lnTo>
                <a:lnTo>
                  <a:pt x="52" y="18"/>
                </a:lnTo>
                <a:lnTo>
                  <a:pt x="52" y="18"/>
                </a:lnTo>
                <a:lnTo>
                  <a:pt x="54" y="20"/>
                </a:lnTo>
                <a:lnTo>
                  <a:pt x="54" y="20"/>
                </a:lnTo>
                <a:lnTo>
                  <a:pt x="66" y="18"/>
                </a:lnTo>
                <a:lnTo>
                  <a:pt x="72" y="18"/>
                </a:lnTo>
                <a:lnTo>
                  <a:pt x="76" y="20"/>
                </a:lnTo>
                <a:lnTo>
                  <a:pt x="76" y="20"/>
                </a:lnTo>
                <a:lnTo>
                  <a:pt x="92" y="16"/>
                </a:lnTo>
                <a:lnTo>
                  <a:pt x="92" y="16"/>
                </a:lnTo>
                <a:lnTo>
                  <a:pt x="94" y="18"/>
                </a:lnTo>
                <a:lnTo>
                  <a:pt x="94" y="18"/>
                </a:lnTo>
                <a:lnTo>
                  <a:pt x="96" y="18"/>
                </a:lnTo>
                <a:lnTo>
                  <a:pt x="98" y="18"/>
                </a:lnTo>
                <a:lnTo>
                  <a:pt x="98" y="18"/>
                </a:lnTo>
                <a:lnTo>
                  <a:pt x="98" y="22"/>
                </a:lnTo>
                <a:lnTo>
                  <a:pt x="98" y="22"/>
                </a:lnTo>
                <a:lnTo>
                  <a:pt x="102" y="22"/>
                </a:lnTo>
                <a:lnTo>
                  <a:pt x="104" y="20"/>
                </a:lnTo>
                <a:lnTo>
                  <a:pt x="102" y="20"/>
                </a:lnTo>
                <a:lnTo>
                  <a:pt x="102" y="20"/>
                </a:lnTo>
                <a:lnTo>
                  <a:pt x="124" y="20"/>
                </a:lnTo>
                <a:lnTo>
                  <a:pt x="124" y="20"/>
                </a:lnTo>
                <a:lnTo>
                  <a:pt x="122" y="22"/>
                </a:lnTo>
                <a:lnTo>
                  <a:pt x="124" y="22"/>
                </a:lnTo>
                <a:lnTo>
                  <a:pt x="124" y="22"/>
                </a:lnTo>
                <a:lnTo>
                  <a:pt x="130" y="20"/>
                </a:lnTo>
                <a:lnTo>
                  <a:pt x="138" y="20"/>
                </a:lnTo>
                <a:lnTo>
                  <a:pt x="138" y="20"/>
                </a:lnTo>
                <a:lnTo>
                  <a:pt x="138" y="18"/>
                </a:lnTo>
                <a:lnTo>
                  <a:pt x="138" y="16"/>
                </a:lnTo>
                <a:lnTo>
                  <a:pt x="138" y="16"/>
                </a:lnTo>
                <a:lnTo>
                  <a:pt x="140" y="16"/>
                </a:lnTo>
                <a:lnTo>
                  <a:pt x="140" y="16"/>
                </a:lnTo>
                <a:lnTo>
                  <a:pt x="142" y="18"/>
                </a:lnTo>
                <a:lnTo>
                  <a:pt x="144" y="20"/>
                </a:lnTo>
                <a:lnTo>
                  <a:pt x="146" y="20"/>
                </a:lnTo>
                <a:lnTo>
                  <a:pt x="146" y="20"/>
                </a:lnTo>
                <a:lnTo>
                  <a:pt x="144" y="22"/>
                </a:lnTo>
                <a:lnTo>
                  <a:pt x="142" y="22"/>
                </a:lnTo>
                <a:lnTo>
                  <a:pt x="140" y="22"/>
                </a:lnTo>
                <a:lnTo>
                  <a:pt x="140" y="24"/>
                </a:lnTo>
                <a:lnTo>
                  <a:pt x="140" y="24"/>
                </a:lnTo>
                <a:lnTo>
                  <a:pt x="138" y="26"/>
                </a:lnTo>
                <a:lnTo>
                  <a:pt x="132" y="26"/>
                </a:lnTo>
                <a:lnTo>
                  <a:pt x="126" y="24"/>
                </a:lnTo>
                <a:lnTo>
                  <a:pt x="126" y="24"/>
                </a:lnTo>
                <a:lnTo>
                  <a:pt x="124" y="26"/>
                </a:lnTo>
                <a:lnTo>
                  <a:pt x="126" y="26"/>
                </a:lnTo>
                <a:lnTo>
                  <a:pt x="128" y="26"/>
                </a:lnTo>
                <a:lnTo>
                  <a:pt x="128" y="28"/>
                </a:lnTo>
                <a:lnTo>
                  <a:pt x="128" y="28"/>
                </a:lnTo>
                <a:lnTo>
                  <a:pt x="142" y="26"/>
                </a:lnTo>
                <a:lnTo>
                  <a:pt x="142" y="26"/>
                </a:lnTo>
                <a:lnTo>
                  <a:pt x="142" y="24"/>
                </a:lnTo>
                <a:lnTo>
                  <a:pt x="142" y="24"/>
                </a:lnTo>
                <a:lnTo>
                  <a:pt x="142" y="24"/>
                </a:lnTo>
                <a:lnTo>
                  <a:pt x="146" y="22"/>
                </a:lnTo>
                <a:lnTo>
                  <a:pt x="148" y="24"/>
                </a:lnTo>
                <a:lnTo>
                  <a:pt x="152" y="26"/>
                </a:lnTo>
                <a:lnTo>
                  <a:pt x="148" y="26"/>
                </a:lnTo>
                <a:lnTo>
                  <a:pt x="148" y="26"/>
                </a:lnTo>
                <a:lnTo>
                  <a:pt x="154" y="26"/>
                </a:lnTo>
                <a:lnTo>
                  <a:pt x="158" y="26"/>
                </a:lnTo>
                <a:lnTo>
                  <a:pt x="158" y="26"/>
                </a:lnTo>
                <a:lnTo>
                  <a:pt x="158" y="28"/>
                </a:lnTo>
                <a:lnTo>
                  <a:pt x="156" y="28"/>
                </a:lnTo>
                <a:lnTo>
                  <a:pt x="152" y="28"/>
                </a:lnTo>
                <a:lnTo>
                  <a:pt x="150" y="28"/>
                </a:lnTo>
                <a:lnTo>
                  <a:pt x="154" y="30"/>
                </a:lnTo>
                <a:lnTo>
                  <a:pt x="154" y="30"/>
                </a:lnTo>
                <a:lnTo>
                  <a:pt x="156" y="30"/>
                </a:lnTo>
                <a:lnTo>
                  <a:pt x="158" y="30"/>
                </a:lnTo>
                <a:lnTo>
                  <a:pt x="158" y="28"/>
                </a:lnTo>
                <a:lnTo>
                  <a:pt x="162" y="28"/>
                </a:lnTo>
                <a:lnTo>
                  <a:pt x="160" y="30"/>
                </a:lnTo>
                <a:lnTo>
                  <a:pt x="164" y="30"/>
                </a:lnTo>
                <a:lnTo>
                  <a:pt x="164" y="30"/>
                </a:lnTo>
                <a:lnTo>
                  <a:pt x="164" y="26"/>
                </a:lnTo>
                <a:lnTo>
                  <a:pt x="160" y="26"/>
                </a:lnTo>
                <a:lnTo>
                  <a:pt x="160" y="26"/>
                </a:lnTo>
                <a:lnTo>
                  <a:pt x="162" y="24"/>
                </a:lnTo>
                <a:lnTo>
                  <a:pt x="164" y="24"/>
                </a:lnTo>
                <a:lnTo>
                  <a:pt x="170" y="24"/>
                </a:lnTo>
                <a:lnTo>
                  <a:pt x="170" y="24"/>
                </a:lnTo>
                <a:lnTo>
                  <a:pt x="170" y="24"/>
                </a:lnTo>
                <a:lnTo>
                  <a:pt x="168" y="24"/>
                </a:lnTo>
                <a:lnTo>
                  <a:pt x="168" y="24"/>
                </a:lnTo>
                <a:lnTo>
                  <a:pt x="166" y="22"/>
                </a:lnTo>
                <a:lnTo>
                  <a:pt x="166" y="22"/>
                </a:lnTo>
                <a:lnTo>
                  <a:pt x="168" y="22"/>
                </a:lnTo>
                <a:lnTo>
                  <a:pt x="168" y="22"/>
                </a:lnTo>
                <a:lnTo>
                  <a:pt x="174" y="20"/>
                </a:lnTo>
                <a:lnTo>
                  <a:pt x="174" y="20"/>
                </a:lnTo>
                <a:lnTo>
                  <a:pt x="176" y="22"/>
                </a:lnTo>
                <a:lnTo>
                  <a:pt x="176" y="22"/>
                </a:lnTo>
                <a:lnTo>
                  <a:pt x="178" y="24"/>
                </a:lnTo>
                <a:lnTo>
                  <a:pt x="178" y="24"/>
                </a:lnTo>
                <a:lnTo>
                  <a:pt x="174" y="24"/>
                </a:lnTo>
                <a:lnTo>
                  <a:pt x="174" y="24"/>
                </a:lnTo>
                <a:lnTo>
                  <a:pt x="174" y="24"/>
                </a:lnTo>
                <a:lnTo>
                  <a:pt x="172" y="26"/>
                </a:lnTo>
                <a:lnTo>
                  <a:pt x="172" y="26"/>
                </a:lnTo>
                <a:lnTo>
                  <a:pt x="172" y="28"/>
                </a:lnTo>
                <a:lnTo>
                  <a:pt x="172" y="30"/>
                </a:lnTo>
                <a:lnTo>
                  <a:pt x="172" y="30"/>
                </a:lnTo>
                <a:lnTo>
                  <a:pt x="176" y="30"/>
                </a:lnTo>
                <a:lnTo>
                  <a:pt x="178" y="28"/>
                </a:lnTo>
                <a:lnTo>
                  <a:pt x="178" y="28"/>
                </a:lnTo>
                <a:lnTo>
                  <a:pt x="178" y="26"/>
                </a:lnTo>
                <a:lnTo>
                  <a:pt x="178" y="24"/>
                </a:lnTo>
                <a:lnTo>
                  <a:pt x="178" y="24"/>
                </a:lnTo>
                <a:lnTo>
                  <a:pt x="182" y="24"/>
                </a:lnTo>
                <a:lnTo>
                  <a:pt x="184" y="24"/>
                </a:lnTo>
                <a:lnTo>
                  <a:pt x="186" y="28"/>
                </a:lnTo>
                <a:lnTo>
                  <a:pt x="190" y="28"/>
                </a:lnTo>
                <a:lnTo>
                  <a:pt x="190" y="28"/>
                </a:lnTo>
                <a:lnTo>
                  <a:pt x="190" y="26"/>
                </a:lnTo>
                <a:lnTo>
                  <a:pt x="194" y="24"/>
                </a:lnTo>
                <a:lnTo>
                  <a:pt x="196" y="22"/>
                </a:lnTo>
                <a:lnTo>
                  <a:pt x="194" y="18"/>
                </a:lnTo>
                <a:lnTo>
                  <a:pt x="194" y="18"/>
                </a:lnTo>
                <a:lnTo>
                  <a:pt x="200" y="18"/>
                </a:lnTo>
                <a:lnTo>
                  <a:pt x="200" y="18"/>
                </a:lnTo>
                <a:lnTo>
                  <a:pt x="200" y="20"/>
                </a:lnTo>
                <a:lnTo>
                  <a:pt x="200" y="20"/>
                </a:lnTo>
                <a:lnTo>
                  <a:pt x="202" y="20"/>
                </a:lnTo>
                <a:lnTo>
                  <a:pt x="200" y="22"/>
                </a:lnTo>
                <a:lnTo>
                  <a:pt x="202" y="22"/>
                </a:lnTo>
                <a:lnTo>
                  <a:pt x="198" y="26"/>
                </a:lnTo>
                <a:lnTo>
                  <a:pt x="198" y="26"/>
                </a:lnTo>
                <a:lnTo>
                  <a:pt x="208" y="30"/>
                </a:lnTo>
                <a:lnTo>
                  <a:pt x="208" y="30"/>
                </a:lnTo>
                <a:lnTo>
                  <a:pt x="210" y="28"/>
                </a:lnTo>
                <a:lnTo>
                  <a:pt x="210" y="28"/>
                </a:lnTo>
                <a:lnTo>
                  <a:pt x="210" y="28"/>
                </a:lnTo>
                <a:lnTo>
                  <a:pt x="212" y="26"/>
                </a:lnTo>
                <a:lnTo>
                  <a:pt x="212" y="26"/>
                </a:lnTo>
                <a:lnTo>
                  <a:pt x="212" y="28"/>
                </a:lnTo>
                <a:lnTo>
                  <a:pt x="212" y="28"/>
                </a:lnTo>
                <a:lnTo>
                  <a:pt x="214" y="30"/>
                </a:lnTo>
                <a:lnTo>
                  <a:pt x="214" y="30"/>
                </a:lnTo>
                <a:lnTo>
                  <a:pt x="214" y="28"/>
                </a:lnTo>
                <a:lnTo>
                  <a:pt x="214" y="26"/>
                </a:lnTo>
                <a:lnTo>
                  <a:pt x="218" y="24"/>
                </a:lnTo>
                <a:lnTo>
                  <a:pt x="218" y="24"/>
                </a:lnTo>
                <a:lnTo>
                  <a:pt x="222" y="26"/>
                </a:lnTo>
                <a:lnTo>
                  <a:pt x="224" y="28"/>
                </a:lnTo>
                <a:lnTo>
                  <a:pt x="220" y="30"/>
                </a:lnTo>
                <a:lnTo>
                  <a:pt x="220" y="30"/>
                </a:lnTo>
                <a:lnTo>
                  <a:pt x="222" y="30"/>
                </a:lnTo>
                <a:lnTo>
                  <a:pt x="224" y="30"/>
                </a:lnTo>
                <a:lnTo>
                  <a:pt x="224" y="30"/>
                </a:lnTo>
                <a:lnTo>
                  <a:pt x="228" y="24"/>
                </a:lnTo>
                <a:lnTo>
                  <a:pt x="228" y="24"/>
                </a:lnTo>
                <a:lnTo>
                  <a:pt x="230" y="26"/>
                </a:lnTo>
                <a:lnTo>
                  <a:pt x="232" y="26"/>
                </a:lnTo>
                <a:lnTo>
                  <a:pt x="228" y="28"/>
                </a:lnTo>
                <a:lnTo>
                  <a:pt x="228" y="28"/>
                </a:lnTo>
                <a:lnTo>
                  <a:pt x="232" y="28"/>
                </a:lnTo>
                <a:lnTo>
                  <a:pt x="232" y="28"/>
                </a:lnTo>
                <a:lnTo>
                  <a:pt x="232" y="30"/>
                </a:lnTo>
                <a:lnTo>
                  <a:pt x="236" y="30"/>
                </a:lnTo>
                <a:lnTo>
                  <a:pt x="236" y="28"/>
                </a:lnTo>
                <a:lnTo>
                  <a:pt x="236" y="28"/>
                </a:lnTo>
                <a:lnTo>
                  <a:pt x="238" y="30"/>
                </a:lnTo>
                <a:lnTo>
                  <a:pt x="238" y="30"/>
                </a:lnTo>
                <a:lnTo>
                  <a:pt x="238" y="30"/>
                </a:lnTo>
                <a:lnTo>
                  <a:pt x="240" y="30"/>
                </a:lnTo>
                <a:lnTo>
                  <a:pt x="242" y="28"/>
                </a:lnTo>
                <a:lnTo>
                  <a:pt x="242" y="30"/>
                </a:lnTo>
                <a:lnTo>
                  <a:pt x="242" y="30"/>
                </a:lnTo>
                <a:lnTo>
                  <a:pt x="246" y="28"/>
                </a:lnTo>
                <a:lnTo>
                  <a:pt x="248" y="28"/>
                </a:lnTo>
                <a:lnTo>
                  <a:pt x="250" y="28"/>
                </a:lnTo>
                <a:lnTo>
                  <a:pt x="250" y="28"/>
                </a:lnTo>
                <a:lnTo>
                  <a:pt x="250" y="28"/>
                </a:lnTo>
                <a:lnTo>
                  <a:pt x="248" y="28"/>
                </a:lnTo>
                <a:lnTo>
                  <a:pt x="244" y="28"/>
                </a:lnTo>
                <a:lnTo>
                  <a:pt x="244" y="28"/>
                </a:lnTo>
                <a:lnTo>
                  <a:pt x="244" y="26"/>
                </a:lnTo>
                <a:lnTo>
                  <a:pt x="246" y="26"/>
                </a:lnTo>
                <a:lnTo>
                  <a:pt x="248" y="24"/>
                </a:lnTo>
                <a:lnTo>
                  <a:pt x="248" y="24"/>
                </a:lnTo>
                <a:lnTo>
                  <a:pt x="250" y="26"/>
                </a:lnTo>
                <a:lnTo>
                  <a:pt x="252" y="26"/>
                </a:lnTo>
                <a:lnTo>
                  <a:pt x="258" y="26"/>
                </a:lnTo>
                <a:lnTo>
                  <a:pt x="258" y="26"/>
                </a:lnTo>
                <a:lnTo>
                  <a:pt x="260" y="28"/>
                </a:lnTo>
                <a:lnTo>
                  <a:pt x="262" y="26"/>
                </a:lnTo>
                <a:lnTo>
                  <a:pt x="262" y="26"/>
                </a:lnTo>
                <a:lnTo>
                  <a:pt x="264" y="28"/>
                </a:lnTo>
                <a:lnTo>
                  <a:pt x="266" y="26"/>
                </a:lnTo>
                <a:lnTo>
                  <a:pt x="268" y="26"/>
                </a:lnTo>
                <a:lnTo>
                  <a:pt x="270" y="26"/>
                </a:lnTo>
                <a:lnTo>
                  <a:pt x="270" y="26"/>
                </a:lnTo>
                <a:lnTo>
                  <a:pt x="270" y="28"/>
                </a:lnTo>
                <a:lnTo>
                  <a:pt x="272" y="30"/>
                </a:lnTo>
                <a:lnTo>
                  <a:pt x="272" y="30"/>
                </a:lnTo>
                <a:lnTo>
                  <a:pt x="270" y="28"/>
                </a:lnTo>
                <a:lnTo>
                  <a:pt x="272" y="26"/>
                </a:lnTo>
                <a:lnTo>
                  <a:pt x="274" y="24"/>
                </a:lnTo>
                <a:lnTo>
                  <a:pt x="276" y="24"/>
                </a:lnTo>
                <a:lnTo>
                  <a:pt x="276" y="24"/>
                </a:lnTo>
                <a:lnTo>
                  <a:pt x="278" y="24"/>
                </a:lnTo>
                <a:lnTo>
                  <a:pt x="276" y="26"/>
                </a:lnTo>
                <a:lnTo>
                  <a:pt x="276" y="28"/>
                </a:lnTo>
                <a:lnTo>
                  <a:pt x="276" y="30"/>
                </a:lnTo>
                <a:lnTo>
                  <a:pt x="276" y="30"/>
                </a:lnTo>
                <a:lnTo>
                  <a:pt x="278" y="28"/>
                </a:lnTo>
                <a:lnTo>
                  <a:pt x="280" y="30"/>
                </a:lnTo>
                <a:lnTo>
                  <a:pt x="282" y="30"/>
                </a:lnTo>
                <a:lnTo>
                  <a:pt x="284" y="28"/>
                </a:lnTo>
                <a:lnTo>
                  <a:pt x="284" y="28"/>
                </a:lnTo>
                <a:lnTo>
                  <a:pt x="282" y="28"/>
                </a:lnTo>
                <a:lnTo>
                  <a:pt x="282" y="26"/>
                </a:lnTo>
                <a:lnTo>
                  <a:pt x="284" y="24"/>
                </a:lnTo>
                <a:lnTo>
                  <a:pt x="284" y="24"/>
                </a:lnTo>
                <a:lnTo>
                  <a:pt x="286" y="26"/>
                </a:lnTo>
                <a:lnTo>
                  <a:pt x="286" y="26"/>
                </a:lnTo>
                <a:lnTo>
                  <a:pt x="286" y="26"/>
                </a:lnTo>
                <a:lnTo>
                  <a:pt x="288" y="28"/>
                </a:lnTo>
                <a:lnTo>
                  <a:pt x="288" y="28"/>
                </a:lnTo>
                <a:lnTo>
                  <a:pt x="290" y="26"/>
                </a:lnTo>
                <a:lnTo>
                  <a:pt x="290" y="24"/>
                </a:lnTo>
                <a:lnTo>
                  <a:pt x="290" y="24"/>
                </a:lnTo>
                <a:lnTo>
                  <a:pt x="290" y="24"/>
                </a:lnTo>
                <a:lnTo>
                  <a:pt x="294" y="22"/>
                </a:lnTo>
                <a:lnTo>
                  <a:pt x="296" y="22"/>
                </a:lnTo>
                <a:lnTo>
                  <a:pt x="298" y="24"/>
                </a:lnTo>
                <a:lnTo>
                  <a:pt x="298" y="24"/>
                </a:lnTo>
                <a:lnTo>
                  <a:pt x="298" y="24"/>
                </a:lnTo>
                <a:lnTo>
                  <a:pt x="296" y="24"/>
                </a:lnTo>
                <a:lnTo>
                  <a:pt x="294" y="24"/>
                </a:lnTo>
                <a:lnTo>
                  <a:pt x="294" y="26"/>
                </a:lnTo>
                <a:lnTo>
                  <a:pt x="294" y="26"/>
                </a:lnTo>
                <a:lnTo>
                  <a:pt x="298" y="24"/>
                </a:lnTo>
                <a:lnTo>
                  <a:pt x="300" y="24"/>
                </a:lnTo>
                <a:lnTo>
                  <a:pt x="300" y="22"/>
                </a:lnTo>
                <a:lnTo>
                  <a:pt x="304" y="20"/>
                </a:lnTo>
                <a:lnTo>
                  <a:pt x="304" y="20"/>
                </a:lnTo>
                <a:lnTo>
                  <a:pt x="304" y="18"/>
                </a:lnTo>
                <a:lnTo>
                  <a:pt x="304" y="18"/>
                </a:lnTo>
                <a:lnTo>
                  <a:pt x="308" y="14"/>
                </a:lnTo>
                <a:lnTo>
                  <a:pt x="308" y="14"/>
                </a:lnTo>
                <a:lnTo>
                  <a:pt x="310" y="16"/>
                </a:lnTo>
                <a:lnTo>
                  <a:pt x="308" y="16"/>
                </a:lnTo>
                <a:lnTo>
                  <a:pt x="306" y="16"/>
                </a:lnTo>
                <a:lnTo>
                  <a:pt x="306" y="18"/>
                </a:lnTo>
                <a:lnTo>
                  <a:pt x="310" y="18"/>
                </a:lnTo>
                <a:lnTo>
                  <a:pt x="310" y="18"/>
                </a:lnTo>
                <a:lnTo>
                  <a:pt x="310" y="18"/>
                </a:lnTo>
                <a:lnTo>
                  <a:pt x="310" y="20"/>
                </a:lnTo>
                <a:lnTo>
                  <a:pt x="308" y="22"/>
                </a:lnTo>
                <a:lnTo>
                  <a:pt x="304" y="24"/>
                </a:lnTo>
                <a:lnTo>
                  <a:pt x="304" y="26"/>
                </a:lnTo>
                <a:lnTo>
                  <a:pt x="304" y="26"/>
                </a:lnTo>
                <a:lnTo>
                  <a:pt x="308" y="24"/>
                </a:lnTo>
                <a:lnTo>
                  <a:pt x="308" y="24"/>
                </a:lnTo>
                <a:lnTo>
                  <a:pt x="308" y="26"/>
                </a:lnTo>
                <a:lnTo>
                  <a:pt x="308" y="28"/>
                </a:lnTo>
                <a:lnTo>
                  <a:pt x="308" y="28"/>
                </a:lnTo>
                <a:lnTo>
                  <a:pt x="310" y="28"/>
                </a:lnTo>
                <a:lnTo>
                  <a:pt x="312" y="28"/>
                </a:lnTo>
                <a:lnTo>
                  <a:pt x="316" y="28"/>
                </a:lnTo>
                <a:lnTo>
                  <a:pt x="316" y="28"/>
                </a:lnTo>
                <a:lnTo>
                  <a:pt x="316" y="26"/>
                </a:lnTo>
                <a:lnTo>
                  <a:pt x="314" y="26"/>
                </a:lnTo>
                <a:lnTo>
                  <a:pt x="314" y="28"/>
                </a:lnTo>
                <a:lnTo>
                  <a:pt x="314" y="26"/>
                </a:lnTo>
                <a:lnTo>
                  <a:pt x="314" y="26"/>
                </a:lnTo>
                <a:lnTo>
                  <a:pt x="318" y="24"/>
                </a:lnTo>
                <a:lnTo>
                  <a:pt x="320" y="24"/>
                </a:lnTo>
                <a:lnTo>
                  <a:pt x="324" y="24"/>
                </a:lnTo>
                <a:lnTo>
                  <a:pt x="324" y="24"/>
                </a:lnTo>
                <a:lnTo>
                  <a:pt x="322" y="24"/>
                </a:lnTo>
                <a:lnTo>
                  <a:pt x="322" y="26"/>
                </a:lnTo>
                <a:lnTo>
                  <a:pt x="324" y="28"/>
                </a:lnTo>
                <a:lnTo>
                  <a:pt x="324" y="28"/>
                </a:lnTo>
                <a:lnTo>
                  <a:pt x="324" y="28"/>
                </a:lnTo>
                <a:lnTo>
                  <a:pt x="324" y="28"/>
                </a:lnTo>
                <a:lnTo>
                  <a:pt x="326" y="26"/>
                </a:lnTo>
                <a:lnTo>
                  <a:pt x="328" y="26"/>
                </a:lnTo>
                <a:lnTo>
                  <a:pt x="326" y="28"/>
                </a:lnTo>
                <a:lnTo>
                  <a:pt x="326" y="28"/>
                </a:lnTo>
                <a:lnTo>
                  <a:pt x="348" y="28"/>
                </a:lnTo>
                <a:lnTo>
                  <a:pt x="358" y="26"/>
                </a:lnTo>
                <a:lnTo>
                  <a:pt x="368" y="24"/>
                </a:lnTo>
                <a:lnTo>
                  <a:pt x="368" y="24"/>
                </a:lnTo>
                <a:lnTo>
                  <a:pt x="372" y="26"/>
                </a:lnTo>
                <a:lnTo>
                  <a:pt x="380" y="26"/>
                </a:lnTo>
                <a:lnTo>
                  <a:pt x="380" y="26"/>
                </a:lnTo>
                <a:lnTo>
                  <a:pt x="380" y="26"/>
                </a:lnTo>
                <a:lnTo>
                  <a:pt x="380" y="26"/>
                </a:lnTo>
                <a:lnTo>
                  <a:pt x="382" y="24"/>
                </a:lnTo>
                <a:lnTo>
                  <a:pt x="386" y="26"/>
                </a:lnTo>
                <a:lnTo>
                  <a:pt x="386" y="26"/>
                </a:lnTo>
                <a:lnTo>
                  <a:pt x="392" y="26"/>
                </a:lnTo>
                <a:lnTo>
                  <a:pt x="398" y="24"/>
                </a:lnTo>
                <a:lnTo>
                  <a:pt x="398" y="26"/>
                </a:lnTo>
                <a:lnTo>
                  <a:pt x="398" y="26"/>
                </a:lnTo>
                <a:lnTo>
                  <a:pt x="400" y="26"/>
                </a:lnTo>
                <a:lnTo>
                  <a:pt x="402" y="26"/>
                </a:lnTo>
                <a:lnTo>
                  <a:pt x="404" y="24"/>
                </a:lnTo>
                <a:lnTo>
                  <a:pt x="406" y="26"/>
                </a:lnTo>
                <a:lnTo>
                  <a:pt x="406" y="24"/>
                </a:lnTo>
                <a:lnTo>
                  <a:pt x="406" y="24"/>
                </a:lnTo>
                <a:lnTo>
                  <a:pt x="412" y="24"/>
                </a:lnTo>
                <a:lnTo>
                  <a:pt x="414" y="26"/>
                </a:lnTo>
                <a:lnTo>
                  <a:pt x="414" y="26"/>
                </a:lnTo>
                <a:lnTo>
                  <a:pt x="414" y="26"/>
                </a:lnTo>
                <a:lnTo>
                  <a:pt x="416" y="26"/>
                </a:lnTo>
                <a:lnTo>
                  <a:pt x="414" y="26"/>
                </a:lnTo>
                <a:lnTo>
                  <a:pt x="414" y="26"/>
                </a:lnTo>
                <a:lnTo>
                  <a:pt x="422" y="26"/>
                </a:lnTo>
                <a:lnTo>
                  <a:pt x="434" y="26"/>
                </a:lnTo>
                <a:lnTo>
                  <a:pt x="434" y="26"/>
                </a:lnTo>
                <a:lnTo>
                  <a:pt x="430" y="24"/>
                </a:lnTo>
                <a:lnTo>
                  <a:pt x="430" y="22"/>
                </a:lnTo>
                <a:lnTo>
                  <a:pt x="430" y="22"/>
                </a:lnTo>
                <a:lnTo>
                  <a:pt x="432" y="22"/>
                </a:lnTo>
                <a:lnTo>
                  <a:pt x="432" y="22"/>
                </a:lnTo>
                <a:lnTo>
                  <a:pt x="434" y="22"/>
                </a:lnTo>
                <a:lnTo>
                  <a:pt x="434" y="22"/>
                </a:lnTo>
                <a:lnTo>
                  <a:pt x="436" y="24"/>
                </a:lnTo>
                <a:lnTo>
                  <a:pt x="436" y="24"/>
                </a:lnTo>
                <a:lnTo>
                  <a:pt x="434" y="24"/>
                </a:lnTo>
                <a:lnTo>
                  <a:pt x="434" y="24"/>
                </a:lnTo>
                <a:lnTo>
                  <a:pt x="440" y="26"/>
                </a:lnTo>
                <a:lnTo>
                  <a:pt x="448" y="26"/>
                </a:lnTo>
                <a:lnTo>
                  <a:pt x="464" y="26"/>
                </a:lnTo>
                <a:lnTo>
                  <a:pt x="464" y="26"/>
                </a:lnTo>
                <a:lnTo>
                  <a:pt x="466" y="24"/>
                </a:lnTo>
                <a:lnTo>
                  <a:pt x="466" y="24"/>
                </a:lnTo>
                <a:lnTo>
                  <a:pt x="472" y="26"/>
                </a:lnTo>
                <a:lnTo>
                  <a:pt x="476" y="26"/>
                </a:lnTo>
                <a:lnTo>
                  <a:pt x="488" y="26"/>
                </a:lnTo>
                <a:lnTo>
                  <a:pt x="488" y="26"/>
                </a:lnTo>
                <a:lnTo>
                  <a:pt x="488" y="24"/>
                </a:lnTo>
                <a:lnTo>
                  <a:pt x="488" y="24"/>
                </a:lnTo>
                <a:lnTo>
                  <a:pt x="492" y="22"/>
                </a:lnTo>
                <a:lnTo>
                  <a:pt x="492" y="22"/>
                </a:lnTo>
                <a:lnTo>
                  <a:pt x="494" y="20"/>
                </a:lnTo>
                <a:lnTo>
                  <a:pt x="496" y="22"/>
                </a:lnTo>
                <a:lnTo>
                  <a:pt x="496" y="24"/>
                </a:lnTo>
                <a:lnTo>
                  <a:pt x="498" y="26"/>
                </a:lnTo>
                <a:lnTo>
                  <a:pt x="498" y="26"/>
                </a:lnTo>
                <a:lnTo>
                  <a:pt x="504" y="24"/>
                </a:lnTo>
                <a:lnTo>
                  <a:pt x="504" y="26"/>
                </a:lnTo>
                <a:lnTo>
                  <a:pt x="504" y="26"/>
                </a:lnTo>
                <a:lnTo>
                  <a:pt x="508" y="24"/>
                </a:lnTo>
                <a:lnTo>
                  <a:pt x="514" y="24"/>
                </a:lnTo>
                <a:lnTo>
                  <a:pt x="514" y="24"/>
                </a:lnTo>
                <a:lnTo>
                  <a:pt x="514" y="24"/>
                </a:lnTo>
                <a:lnTo>
                  <a:pt x="520" y="26"/>
                </a:lnTo>
                <a:lnTo>
                  <a:pt x="520" y="26"/>
                </a:lnTo>
                <a:lnTo>
                  <a:pt x="522" y="24"/>
                </a:lnTo>
                <a:lnTo>
                  <a:pt x="524" y="24"/>
                </a:lnTo>
                <a:lnTo>
                  <a:pt x="528" y="24"/>
                </a:lnTo>
                <a:lnTo>
                  <a:pt x="528" y="24"/>
                </a:lnTo>
                <a:lnTo>
                  <a:pt x="530" y="24"/>
                </a:lnTo>
                <a:lnTo>
                  <a:pt x="530" y="22"/>
                </a:lnTo>
                <a:lnTo>
                  <a:pt x="534" y="24"/>
                </a:lnTo>
                <a:lnTo>
                  <a:pt x="534" y="24"/>
                </a:lnTo>
                <a:lnTo>
                  <a:pt x="532" y="26"/>
                </a:lnTo>
                <a:lnTo>
                  <a:pt x="532" y="26"/>
                </a:lnTo>
                <a:lnTo>
                  <a:pt x="534" y="26"/>
                </a:lnTo>
                <a:lnTo>
                  <a:pt x="534" y="24"/>
                </a:lnTo>
                <a:lnTo>
                  <a:pt x="534" y="24"/>
                </a:lnTo>
                <a:lnTo>
                  <a:pt x="536" y="22"/>
                </a:lnTo>
                <a:lnTo>
                  <a:pt x="536" y="22"/>
                </a:lnTo>
                <a:lnTo>
                  <a:pt x="538" y="22"/>
                </a:lnTo>
                <a:lnTo>
                  <a:pt x="540" y="24"/>
                </a:lnTo>
                <a:lnTo>
                  <a:pt x="540" y="24"/>
                </a:lnTo>
                <a:lnTo>
                  <a:pt x="538" y="24"/>
                </a:lnTo>
                <a:lnTo>
                  <a:pt x="538" y="24"/>
                </a:lnTo>
                <a:lnTo>
                  <a:pt x="538" y="24"/>
                </a:lnTo>
                <a:lnTo>
                  <a:pt x="536" y="24"/>
                </a:lnTo>
                <a:lnTo>
                  <a:pt x="538" y="24"/>
                </a:lnTo>
                <a:lnTo>
                  <a:pt x="540" y="26"/>
                </a:lnTo>
                <a:lnTo>
                  <a:pt x="540" y="26"/>
                </a:lnTo>
                <a:lnTo>
                  <a:pt x="540" y="24"/>
                </a:lnTo>
                <a:lnTo>
                  <a:pt x="544" y="24"/>
                </a:lnTo>
                <a:lnTo>
                  <a:pt x="544" y="24"/>
                </a:lnTo>
                <a:lnTo>
                  <a:pt x="548" y="24"/>
                </a:lnTo>
                <a:lnTo>
                  <a:pt x="550" y="24"/>
                </a:lnTo>
                <a:lnTo>
                  <a:pt x="550" y="26"/>
                </a:lnTo>
                <a:lnTo>
                  <a:pt x="550" y="26"/>
                </a:lnTo>
                <a:lnTo>
                  <a:pt x="556" y="24"/>
                </a:lnTo>
                <a:lnTo>
                  <a:pt x="556" y="24"/>
                </a:lnTo>
                <a:lnTo>
                  <a:pt x="552" y="22"/>
                </a:lnTo>
                <a:lnTo>
                  <a:pt x="550" y="22"/>
                </a:lnTo>
                <a:lnTo>
                  <a:pt x="550" y="22"/>
                </a:lnTo>
                <a:lnTo>
                  <a:pt x="554" y="22"/>
                </a:lnTo>
                <a:lnTo>
                  <a:pt x="556" y="22"/>
                </a:lnTo>
                <a:lnTo>
                  <a:pt x="554" y="22"/>
                </a:lnTo>
                <a:lnTo>
                  <a:pt x="554" y="22"/>
                </a:lnTo>
                <a:lnTo>
                  <a:pt x="558" y="22"/>
                </a:lnTo>
                <a:lnTo>
                  <a:pt x="558" y="22"/>
                </a:lnTo>
                <a:lnTo>
                  <a:pt x="558" y="20"/>
                </a:lnTo>
                <a:lnTo>
                  <a:pt x="562" y="22"/>
                </a:lnTo>
                <a:lnTo>
                  <a:pt x="562" y="22"/>
                </a:lnTo>
                <a:lnTo>
                  <a:pt x="564" y="22"/>
                </a:lnTo>
                <a:lnTo>
                  <a:pt x="568" y="22"/>
                </a:lnTo>
                <a:lnTo>
                  <a:pt x="568" y="22"/>
                </a:lnTo>
                <a:lnTo>
                  <a:pt x="568" y="24"/>
                </a:lnTo>
                <a:lnTo>
                  <a:pt x="570" y="26"/>
                </a:lnTo>
                <a:lnTo>
                  <a:pt x="572" y="26"/>
                </a:lnTo>
                <a:lnTo>
                  <a:pt x="576" y="24"/>
                </a:lnTo>
                <a:lnTo>
                  <a:pt x="576" y="24"/>
                </a:lnTo>
                <a:lnTo>
                  <a:pt x="578" y="24"/>
                </a:lnTo>
                <a:lnTo>
                  <a:pt x="580" y="26"/>
                </a:lnTo>
                <a:lnTo>
                  <a:pt x="580" y="26"/>
                </a:lnTo>
                <a:lnTo>
                  <a:pt x="584" y="26"/>
                </a:lnTo>
                <a:lnTo>
                  <a:pt x="588" y="24"/>
                </a:lnTo>
                <a:lnTo>
                  <a:pt x="590" y="22"/>
                </a:lnTo>
                <a:lnTo>
                  <a:pt x="594" y="22"/>
                </a:lnTo>
                <a:lnTo>
                  <a:pt x="594" y="22"/>
                </a:lnTo>
                <a:lnTo>
                  <a:pt x="592" y="24"/>
                </a:lnTo>
                <a:lnTo>
                  <a:pt x="594" y="24"/>
                </a:lnTo>
                <a:lnTo>
                  <a:pt x="596" y="26"/>
                </a:lnTo>
                <a:lnTo>
                  <a:pt x="596" y="26"/>
                </a:lnTo>
                <a:lnTo>
                  <a:pt x="598" y="24"/>
                </a:lnTo>
                <a:lnTo>
                  <a:pt x="598" y="24"/>
                </a:lnTo>
                <a:lnTo>
                  <a:pt x="596" y="24"/>
                </a:lnTo>
                <a:lnTo>
                  <a:pt x="594" y="24"/>
                </a:lnTo>
                <a:lnTo>
                  <a:pt x="594" y="24"/>
                </a:lnTo>
                <a:lnTo>
                  <a:pt x="596" y="22"/>
                </a:lnTo>
                <a:lnTo>
                  <a:pt x="598" y="22"/>
                </a:lnTo>
                <a:lnTo>
                  <a:pt x="598" y="22"/>
                </a:lnTo>
                <a:lnTo>
                  <a:pt x="604" y="24"/>
                </a:lnTo>
                <a:lnTo>
                  <a:pt x="610" y="26"/>
                </a:lnTo>
                <a:lnTo>
                  <a:pt x="618" y="26"/>
                </a:lnTo>
                <a:lnTo>
                  <a:pt x="626" y="26"/>
                </a:lnTo>
                <a:lnTo>
                  <a:pt x="626" y="26"/>
                </a:lnTo>
                <a:lnTo>
                  <a:pt x="626" y="24"/>
                </a:lnTo>
                <a:lnTo>
                  <a:pt x="628" y="24"/>
                </a:lnTo>
                <a:lnTo>
                  <a:pt x="632" y="24"/>
                </a:lnTo>
                <a:lnTo>
                  <a:pt x="632" y="24"/>
                </a:lnTo>
                <a:lnTo>
                  <a:pt x="632" y="26"/>
                </a:lnTo>
                <a:lnTo>
                  <a:pt x="636" y="26"/>
                </a:lnTo>
                <a:lnTo>
                  <a:pt x="638" y="26"/>
                </a:lnTo>
                <a:lnTo>
                  <a:pt x="640" y="26"/>
                </a:lnTo>
                <a:lnTo>
                  <a:pt x="638" y="22"/>
                </a:lnTo>
                <a:lnTo>
                  <a:pt x="638" y="22"/>
                </a:lnTo>
                <a:lnTo>
                  <a:pt x="642" y="22"/>
                </a:lnTo>
                <a:lnTo>
                  <a:pt x="646" y="22"/>
                </a:lnTo>
                <a:lnTo>
                  <a:pt x="648" y="20"/>
                </a:lnTo>
                <a:lnTo>
                  <a:pt x="652" y="22"/>
                </a:lnTo>
                <a:lnTo>
                  <a:pt x="652" y="22"/>
                </a:lnTo>
                <a:lnTo>
                  <a:pt x="652" y="22"/>
                </a:lnTo>
                <a:lnTo>
                  <a:pt x="652" y="24"/>
                </a:lnTo>
                <a:lnTo>
                  <a:pt x="650" y="24"/>
                </a:lnTo>
                <a:lnTo>
                  <a:pt x="650" y="24"/>
                </a:lnTo>
                <a:lnTo>
                  <a:pt x="652" y="26"/>
                </a:lnTo>
                <a:lnTo>
                  <a:pt x="656" y="24"/>
                </a:lnTo>
                <a:lnTo>
                  <a:pt x="662" y="24"/>
                </a:lnTo>
                <a:lnTo>
                  <a:pt x="664" y="26"/>
                </a:lnTo>
                <a:lnTo>
                  <a:pt x="664" y="26"/>
                </a:lnTo>
                <a:lnTo>
                  <a:pt x="664" y="24"/>
                </a:lnTo>
                <a:lnTo>
                  <a:pt x="668" y="22"/>
                </a:lnTo>
                <a:lnTo>
                  <a:pt x="668" y="22"/>
                </a:lnTo>
                <a:lnTo>
                  <a:pt x="676" y="24"/>
                </a:lnTo>
                <a:lnTo>
                  <a:pt x="676" y="24"/>
                </a:lnTo>
                <a:lnTo>
                  <a:pt x="678" y="24"/>
                </a:lnTo>
                <a:lnTo>
                  <a:pt x="682" y="24"/>
                </a:lnTo>
                <a:lnTo>
                  <a:pt x="682" y="24"/>
                </a:lnTo>
                <a:lnTo>
                  <a:pt x="680" y="26"/>
                </a:lnTo>
                <a:lnTo>
                  <a:pt x="680" y="26"/>
                </a:lnTo>
                <a:lnTo>
                  <a:pt x="686" y="26"/>
                </a:lnTo>
                <a:lnTo>
                  <a:pt x="692" y="24"/>
                </a:lnTo>
                <a:lnTo>
                  <a:pt x="692" y="24"/>
                </a:lnTo>
                <a:lnTo>
                  <a:pt x="694" y="26"/>
                </a:lnTo>
                <a:lnTo>
                  <a:pt x="698" y="26"/>
                </a:lnTo>
                <a:lnTo>
                  <a:pt x="706" y="26"/>
                </a:lnTo>
                <a:lnTo>
                  <a:pt x="706" y="26"/>
                </a:lnTo>
                <a:lnTo>
                  <a:pt x="708" y="26"/>
                </a:lnTo>
                <a:lnTo>
                  <a:pt x="712" y="26"/>
                </a:lnTo>
                <a:lnTo>
                  <a:pt x="714" y="26"/>
                </a:lnTo>
                <a:lnTo>
                  <a:pt x="714" y="24"/>
                </a:lnTo>
                <a:lnTo>
                  <a:pt x="714" y="24"/>
                </a:lnTo>
                <a:lnTo>
                  <a:pt x="716" y="26"/>
                </a:lnTo>
                <a:lnTo>
                  <a:pt x="716" y="26"/>
                </a:lnTo>
                <a:lnTo>
                  <a:pt x="718" y="22"/>
                </a:lnTo>
                <a:lnTo>
                  <a:pt x="722" y="22"/>
                </a:lnTo>
                <a:lnTo>
                  <a:pt x="720" y="24"/>
                </a:lnTo>
                <a:lnTo>
                  <a:pt x="720" y="24"/>
                </a:lnTo>
                <a:lnTo>
                  <a:pt x="722" y="26"/>
                </a:lnTo>
                <a:lnTo>
                  <a:pt x="724" y="26"/>
                </a:lnTo>
                <a:lnTo>
                  <a:pt x="728" y="26"/>
                </a:lnTo>
                <a:lnTo>
                  <a:pt x="728" y="26"/>
                </a:lnTo>
                <a:lnTo>
                  <a:pt x="728" y="26"/>
                </a:lnTo>
                <a:lnTo>
                  <a:pt x="728" y="26"/>
                </a:lnTo>
                <a:lnTo>
                  <a:pt x="730" y="24"/>
                </a:lnTo>
                <a:lnTo>
                  <a:pt x="732" y="24"/>
                </a:lnTo>
                <a:lnTo>
                  <a:pt x="734" y="24"/>
                </a:lnTo>
                <a:lnTo>
                  <a:pt x="734" y="24"/>
                </a:lnTo>
                <a:lnTo>
                  <a:pt x="736" y="22"/>
                </a:lnTo>
                <a:lnTo>
                  <a:pt x="740" y="22"/>
                </a:lnTo>
                <a:lnTo>
                  <a:pt x="740" y="22"/>
                </a:lnTo>
                <a:lnTo>
                  <a:pt x="742" y="22"/>
                </a:lnTo>
                <a:lnTo>
                  <a:pt x="742" y="24"/>
                </a:lnTo>
                <a:lnTo>
                  <a:pt x="740" y="24"/>
                </a:lnTo>
                <a:lnTo>
                  <a:pt x="740" y="24"/>
                </a:lnTo>
                <a:lnTo>
                  <a:pt x="744" y="26"/>
                </a:lnTo>
                <a:lnTo>
                  <a:pt x="748" y="24"/>
                </a:lnTo>
                <a:lnTo>
                  <a:pt x="748" y="24"/>
                </a:lnTo>
                <a:lnTo>
                  <a:pt x="748" y="24"/>
                </a:lnTo>
                <a:lnTo>
                  <a:pt x="748" y="24"/>
                </a:lnTo>
                <a:lnTo>
                  <a:pt x="748" y="24"/>
                </a:lnTo>
                <a:lnTo>
                  <a:pt x="748" y="24"/>
                </a:lnTo>
                <a:lnTo>
                  <a:pt x="748" y="24"/>
                </a:lnTo>
                <a:lnTo>
                  <a:pt x="752" y="24"/>
                </a:lnTo>
                <a:lnTo>
                  <a:pt x="752" y="24"/>
                </a:lnTo>
                <a:lnTo>
                  <a:pt x="752" y="24"/>
                </a:lnTo>
                <a:lnTo>
                  <a:pt x="752" y="24"/>
                </a:lnTo>
                <a:lnTo>
                  <a:pt x="748" y="24"/>
                </a:lnTo>
                <a:lnTo>
                  <a:pt x="748" y="24"/>
                </a:lnTo>
                <a:lnTo>
                  <a:pt x="752" y="24"/>
                </a:lnTo>
                <a:lnTo>
                  <a:pt x="752" y="24"/>
                </a:lnTo>
                <a:lnTo>
                  <a:pt x="752" y="24"/>
                </a:lnTo>
                <a:lnTo>
                  <a:pt x="752" y="24"/>
                </a:lnTo>
                <a:lnTo>
                  <a:pt x="754" y="26"/>
                </a:lnTo>
                <a:lnTo>
                  <a:pt x="754" y="28"/>
                </a:lnTo>
                <a:lnTo>
                  <a:pt x="754" y="28"/>
                </a:lnTo>
                <a:lnTo>
                  <a:pt x="758" y="26"/>
                </a:lnTo>
                <a:lnTo>
                  <a:pt x="760" y="24"/>
                </a:lnTo>
                <a:lnTo>
                  <a:pt x="760" y="24"/>
                </a:lnTo>
                <a:lnTo>
                  <a:pt x="774" y="26"/>
                </a:lnTo>
                <a:lnTo>
                  <a:pt x="786" y="24"/>
                </a:lnTo>
                <a:lnTo>
                  <a:pt x="786" y="24"/>
                </a:lnTo>
                <a:lnTo>
                  <a:pt x="786" y="24"/>
                </a:lnTo>
                <a:lnTo>
                  <a:pt x="786" y="24"/>
                </a:lnTo>
                <a:lnTo>
                  <a:pt x="786" y="24"/>
                </a:lnTo>
                <a:lnTo>
                  <a:pt x="790" y="24"/>
                </a:lnTo>
                <a:lnTo>
                  <a:pt x="792" y="24"/>
                </a:lnTo>
                <a:lnTo>
                  <a:pt x="792" y="24"/>
                </a:lnTo>
                <a:lnTo>
                  <a:pt x="794" y="24"/>
                </a:lnTo>
                <a:lnTo>
                  <a:pt x="798" y="24"/>
                </a:lnTo>
                <a:lnTo>
                  <a:pt x="798" y="24"/>
                </a:lnTo>
                <a:lnTo>
                  <a:pt x="798" y="24"/>
                </a:lnTo>
                <a:lnTo>
                  <a:pt x="798" y="24"/>
                </a:lnTo>
                <a:lnTo>
                  <a:pt x="798" y="24"/>
                </a:lnTo>
                <a:lnTo>
                  <a:pt x="802" y="24"/>
                </a:lnTo>
                <a:lnTo>
                  <a:pt x="808" y="24"/>
                </a:lnTo>
                <a:lnTo>
                  <a:pt x="814" y="24"/>
                </a:lnTo>
                <a:lnTo>
                  <a:pt x="820" y="24"/>
                </a:lnTo>
                <a:lnTo>
                  <a:pt x="820" y="24"/>
                </a:lnTo>
                <a:lnTo>
                  <a:pt x="818" y="26"/>
                </a:lnTo>
                <a:lnTo>
                  <a:pt x="818" y="26"/>
                </a:lnTo>
                <a:lnTo>
                  <a:pt x="828" y="24"/>
                </a:lnTo>
                <a:lnTo>
                  <a:pt x="836" y="22"/>
                </a:lnTo>
                <a:lnTo>
                  <a:pt x="836" y="22"/>
                </a:lnTo>
                <a:lnTo>
                  <a:pt x="834" y="24"/>
                </a:lnTo>
                <a:lnTo>
                  <a:pt x="834" y="24"/>
                </a:lnTo>
                <a:lnTo>
                  <a:pt x="840" y="22"/>
                </a:lnTo>
                <a:lnTo>
                  <a:pt x="844" y="22"/>
                </a:lnTo>
                <a:lnTo>
                  <a:pt x="844" y="22"/>
                </a:lnTo>
                <a:lnTo>
                  <a:pt x="844" y="22"/>
                </a:lnTo>
                <a:lnTo>
                  <a:pt x="842" y="22"/>
                </a:lnTo>
                <a:lnTo>
                  <a:pt x="842" y="22"/>
                </a:lnTo>
                <a:lnTo>
                  <a:pt x="842" y="20"/>
                </a:lnTo>
                <a:lnTo>
                  <a:pt x="844" y="20"/>
                </a:lnTo>
                <a:lnTo>
                  <a:pt x="848" y="20"/>
                </a:lnTo>
                <a:lnTo>
                  <a:pt x="848" y="20"/>
                </a:lnTo>
                <a:lnTo>
                  <a:pt x="848" y="20"/>
                </a:lnTo>
                <a:lnTo>
                  <a:pt x="856" y="18"/>
                </a:lnTo>
                <a:lnTo>
                  <a:pt x="856" y="18"/>
                </a:lnTo>
                <a:lnTo>
                  <a:pt x="858" y="20"/>
                </a:lnTo>
                <a:lnTo>
                  <a:pt x="856" y="20"/>
                </a:lnTo>
                <a:lnTo>
                  <a:pt x="856" y="20"/>
                </a:lnTo>
                <a:lnTo>
                  <a:pt x="856" y="20"/>
                </a:lnTo>
                <a:lnTo>
                  <a:pt x="858" y="22"/>
                </a:lnTo>
                <a:lnTo>
                  <a:pt x="860" y="22"/>
                </a:lnTo>
                <a:lnTo>
                  <a:pt x="866" y="22"/>
                </a:lnTo>
                <a:lnTo>
                  <a:pt x="866" y="22"/>
                </a:lnTo>
                <a:lnTo>
                  <a:pt x="868" y="20"/>
                </a:lnTo>
                <a:lnTo>
                  <a:pt x="868" y="20"/>
                </a:lnTo>
                <a:lnTo>
                  <a:pt x="870" y="22"/>
                </a:lnTo>
                <a:lnTo>
                  <a:pt x="872" y="22"/>
                </a:lnTo>
                <a:lnTo>
                  <a:pt x="882" y="16"/>
                </a:lnTo>
                <a:lnTo>
                  <a:pt x="882" y="16"/>
                </a:lnTo>
                <a:lnTo>
                  <a:pt x="882" y="18"/>
                </a:lnTo>
                <a:lnTo>
                  <a:pt x="882" y="20"/>
                </a:lnTo>
                <a:lnTo>
                  <a:pt x="882" y="20"/>
                </a:lnTo>
                <a:lnTo>
                  <a:pt x="882" y="20"/>
                </a:lnTo>
                <a:lnTo>
                  <a:pt x="890" y="18"/>
                </a:lnTo>
                <a:lnTo>
                  <a:pt x="896" y="14"/>
                </a:lnTo>
                <a:lnTo>
                  <a:pt x="896" y="14"/>
                </a:lnTo>
                <a:lnTo>
                  <a:pt x="908" y="14"/>
                </a:lnTo>
                <a:lnTo>
                  <a:pt x="908" y="14"/>
                </a:lnTo>
                <a:lnTo>
                  <a:pt x="908" y="14"/>
                </a:lnTo>
                <a:lnTo>
                  <a:pt x="906" y="14"/>
                </a:lnTo>
                <a:lnTo>
                  <a:pt x="904" y="16"/>
                </a:lnTo>
                <a:lnTo>
                  <a:pt x="908" y="16"/>
                </a:lnTo>
                <a:lnTo>
                  <a:pt x="908" y="16"/>
                </a:lnTo>
                <a:lnTo>
                  <a:pt x="906" y="18"/>
                </a:lnTo>
                <a:lnTo>
                  <a:pt x="906" y="18"/>
                </a:lnTo>
                <a:lnTo>
                  <a:pt x="908" y="20"/>
                </a:lnTo>
                <a:lnTo>
                  <a:pt x="906" y="20"/>
                </a:lnTo>
                <a:lnTo>
                  <a:pt x="906" y="20"/>
                </a:lnTo>
                <a:lnTo>
                  <a:pt x="914" y="20"/>
                </a:lnTo>
                <a:lnTo>
                  <a:pt x="924" y="22"/>
                </a:lnTo>
                <a:lnTo>
                  <a:pt x="924" y="22"/>
                </a:lnTo>
                <a:lnTo>
                  <a:pt x="924" y="20"/>
                </a:lnTo>
                <a:lnTo>
                  <a:pt x="926" y="20"/>
                </a:lnTo>
                <a:lnTo>
                  <a:pt x="930" y="18"/>
                </a:lnTo>
                <a:lnTo>
                  <a:pt x="932" y="16"/>
                </a:lnTo>
                <a:lnTo>
                  <a:pt x="932" y="16"/>
                </a:lnTo>
                <a:lnTo>
                  <a:pt x="934" y="18"/>
                </a:lnTo>
                <a:lnTo>
                  <a:pt x="936" y="18"/>
                </a:lnTo>
                <a:lnTo>
                  <a:pt x="936" y="20"/>
                </a:lnTo>
                <a:lnTo>
                  <a:pt x="936" y="20"/>
                </a:lnTo>
                <a:lnTo>
                  <a:pt x="936" y="20"/>
                </a:lnTo>
                <a:lnTo>
                  <a:pt x="946" y="20"/>
                </a:lnTo>
                <a:lnTo>
                  <a:pt x="956" y="20"/>
                </a:lnTo>
                <a:lnTo>
                  <a:pt x="956" y="20"/>
                </a:lnTo>
                <a:lnTo>
                  <a:pt x="956" y="20"/>
                </a:lnTo>
                <a:lnTo>
                  <a:pt x="966" y="20"/>
                </a:lnTo>
                <a:lnTo>
                  <a:pt x="976" y="18"/>
                </a:lnTo>
                <a:lnTo>
                  <a:pt x="976" y="18"/>
                </a:lnTo>
                <a:lnTo>
                  <a:pt x="976" y="18"/>
                </a:lnTo>
                <a:lnTo>
                  <a:pt x="974" y="20"/>
                </a:lnTo>
                <a:lnTo>
                  <a:pt x="974" y="20"/>
                </a:lnTo>
                <a:lnTo>
                  <a:pt x="978" y="20"/>
                </a:lnTo>
                <a:lnTo>
                  <a:pt x="978" y="18"/>
                </a:lnTo>
                <a:lnTo>
                  <a:pt x="980" y="16"/>
                </a:lnTo>
                <a:lnTo>
                  <a:pt x="982" y="18"/>
                </a:lnTo>
                <a:lnTo>
                  <a:pt x="982" y="18"/>
                </a:lnTo>
                <a:lnTo>
                  <a:pt x="982" y="18"/>
                </a:lnTo>
                <a:lnTo>
                  <a:pt x="988" y="18"/>
                </a:lnTo>
                <a:lnTo>
                  <a:pt x="990" y="18"/>
                </a:lnTo>
                <a:lnTo>
                  <a:pt x="994" y="18"/>
                </a:lnTo>
                <a:lnTo>
                  <a:pt x="994" y="18"/>
                </a:lnTo>
                <a:lnTo>
                  <a:pt x="992" y="20"/>
                </a:lnTo>
                <a:lnTo>
                  <a:pt x="992" y="20"/>
                </a:lnTo>
                <a:lnTo>
                  <a:pt x="1000" y="18"/>
                </a:lnTo>
                <a:lnTo>
                  <a:pt x="1006" y="16"/>
                </a:lnTo>
                <a:lnTo>
                  <a:pt x="1006" y="16"/>
                </a:lnTo>
                <a:lnTo>
                  <a:pt x="1006" y="18"/>
                </a:lnTo>
                <a:lnTo>
                  <a:pt x="1004" y="20"/>
                </a:lnTo>
                <a:lnTo>
                  <a:pt x="1004" y="20"/>
                </a:lnTo>
                <a:lnTo>
                  <a:pt x="1008" y="20"/>
                </a:lnTo>
                <a:lnTo>
                  <a:pt x="1010" y="18"/>
                </a:lnTo>
                <a:lnTo>
                  <a:pt x="1010" y="18"/>
                </a:lnTo>
                <a:lnTo>
                  <a:pt x="1014" y="18"/>
                </a:lnTo>
                <a:lnTo>
                  <a:pt x="1014" y="18"/>
                </a:lnTo>
                <a:lnTo>
                  <a:pt x="1016" y="20"/>
                </a:lnTo>
                <a:lnTo>
                  <a:pt x="1016" y="20"/>
                </a:lnTo>
                <a:lnTo>
                  <a:pt x="1022" y="18"/>
                </a:lnTo>
                <a:lnTo>
                  <a:pt x="1026" y="18"/>
                </a:lnTo>
                <a:lnTo>
                  <a:pt x="1026" y="18"/>
                </a:lnTo>
                <a:lnTo>
                  <a:pt x="1032" y="20"/>
                </a:lnTo>
                <a:lnTo>
                  <a:pt x="1032" y="20"/>
                </a:lnTo>
                <a:lnTo>
                  <a:pt x="1064" y="20"/>
                </a:lnTo>
                <a:lnTo>
                  <a:pt x="1098" y="18"/>
                </a:lnTo>
                <a:lnTo>
                  <a:pt x="1098" y="18"/>
                </a:lnTo>
                <a:lnTo>
                  <a:pt x="1100" y="20"/>
                </a:lnTo>
                <a:lnTo>
                  <a:pt x="1098" y="20"/>
                </a:lnTo>
                <a:lnTo>
                  <a:pt x="1096" y="20"/>
                </a:lnTo>
                <a:lnTo>
                  <a:pt x="1096" y="22"/>
                </a:lnTo>
                <a:lnTo>
                  <a:pt x="1096" y="22"/>
                </a:lnTo>
                <a:lnTo>
                  <a:pt x="1096" y="20"/>
                </a:lnTo>
                <a:lnTo>
                  <a:pt x="1098" y="20"/>
                </a:lnTo>
                <a:lnTo>
                  <a:pt x="1106" y="20"/>
                </a:lnTo>
                <a:lnTo>
                  <a:pt x="1106" y="20"/>
                </a:lnTo>
                <a:lnTo>
                  <a:pt x="1106" y="20"/>
                </a:lnTo>
                <a:lnTo>
                  <a:pt x="1110" y="22"/>
                </a:lnTo>
                <a:lnTo>
                  <a:pt x="1114" y="22"/>
                </a:lnTo>
                <a:lnTo>
                  <a:pt x="1114" y="20"/>
                </a:lnTo>
                <a:lnTo>
                  <a:pt x="1114" y="20"/>
                </a:lnTo>
                <a:lnTo>
                  <a:pt x="1116" y="20"/>
                </a:lnTo>
                <a:lnTo>
                  <a:pt x="1118" y="22"/>
                </a:lnTo>
                <a:lnTo>
                  <a:pt x="1122" y="22"/>
                </a:lnTo>
                <a:lnTo>
                  <a:pt x="1122" y="20"/>
                </a:lnTo>
                <a:lnTo>
                  <a:pt x="1126" y="22"/>
                </a:lnTo>
                <a:lnTo>
                  <a:pt x="1126" y="22"/>
                </a:lnTo>
                <a:lnTo>
                  <a:pt x="1128" y="22"/>
                </a:lnTo>
                <a:lnTo>
                  <a:pt x="1130" y="22"/>
                </a:lnTo>
                <a:lnTo>
                  <a:pt x="1132" y="22"/>
                </a:lnTo>
                <a:lnTo>
                  <a:pt x="1134" y="20"/>
                </a:lnTo>
                <a:lnTo>
                  <a:pt x="1134" y="22"/>
                </a:lnTo>
                <a:lnTo>
                  <a:pt x="1134" y="22"/>
                </a:lnTo>
                <a:lnTo>
                  <a:pt x="1138" y="22"/>
                </a:lnTo>
                <a:lnTo>
                  <a:pt x="1142" y="20"/>
                </a:lnTo>
                <a:lnTo>
                  <a:pt x="1146" y="20"/>
                </a:lnTo>
                <a:lnTo>
                  <a:pt x="1148" y="20"/>
                </a:lnTo>
                <a:lnTo>
                  <a:pt x="1148" y="20"/>
                </a:lnTo>
                <a:lnTo>
                  <a:pt x="1154" y="20"/>
                </a:lnTo>
                <a:lnTo>
                  <a:pt x="1158" y="18"/>
                </a:lnTo>
                <a:lnTo>
                  <a:pt x="1158" y="18"/>
                </a:lnTo>
                <a:lnTo>
                  <a:pt x="1158" y="18"/>
                </a:lnTo>
                <a:lnTo>
                  <a:pt x="1158" y="20"/>
                </a:lnTo>
                <a:lnTo>
                  <a:pt x="1158" y="20"/>
                </a:lnTo>
                <a:lnTo>
                  <a:pt x="1184" y="20"/>
                </a:lnTo>
                <a:lnTo>
                  <a:pt x="1210" y="16"/>
                </a:lnTo>
                <a:lnTo>
                  <a:pt x="1210" y="16"/>
                </a:lnTo>
                <a:lnTo>
                  <a:pt x="1210" y="18"/>
                </a:lnTo>
                <a:lnTo>
                  <a:pt x="1208" y="18"/>
                </a:lnTo>
                <a:lnTo>
                  <a:pt x="1208" y="18"/>
                </a:lnTo>
                <a:lnTo>
                  <a:pt x="1216" y="18"/>
                </a:lnTo>
                <a:lnTo>
                  <a:pt x="1222" y="18"/>
                </a:lnTo>
                <a:lnTo>
                  <a:pt x="1230" y="18"/>
                </a:lnTo>
                <a:lnTo>
                  <a:pt x="1236" y="16"/>
                </a:lnTo>
                <a:lnTo>
                  <a:pt x="1238" y="14"/>
                </a:lnTo>
                <a:lnTo>
                  <a:pt x="1238" y="14"/>
                </a:lnTo>
                <a:lnTo>
                  <a:pt x="1242" y="18"/>
                </a:lnTo>
                <a:lnTo>
                  <a:pt x="1242" y="18"/>
                </a:lnTo>
                <a:lnTo>
                  <a:pt x="1246" y="16"/>
                </a:lnTo>
                <a:lnTo>
                  <a:pt x="1252" y="14"/>
                </a:lnTo>
                <a:lnTo>
                  <a:pt x="1252" y="14"/>
                </a:lnTo>
                <a:lnTo>
                  <a:pt x="1252" y="16"/>
                </a:lnTo>
                <a:lnTo>
                  <a:pt x="1250" y="16"/>
                </a:lnTo>
                <a:lnTo>
                  <a:pt x="1250" y="16"/>
                </a:lnTo>
                <a:lnTo>
                  <a:pt x="1258" y="16"/>
                </a:lnTo>
                <a:lnTo>
                  <a:pt x="1264" y="14"/>
                </a:lnTo>
                <a:lnTo>
                  <a:pt x="1264" y="16"/>
                </a:lnTo>
                <a:lnTo>
                  <a:pt x="1264" y="16"/>
                </a:lnTo>
                <a:lnTo>
                  <a:pt x="1280" y="18"/>
                </a:lnTo>
                <a:lnTo>
                  <a:pt x="1298" y="20"/>
                </a:lnTo>
                <a:lnTo>
                  <a:pt x="1316" y="20"/>
                </a:lnTo>
                <a:lnTo>
                  <a:pt x="1330" y="18"/>
                </a:lnTo>
                <a:lnTo>
                  <a:pt x="1330" y="18"/>
                </a:lnTo>
                <a:lnTo>
                  <a:pt x="1334" y="18"/>
                </a:lnTo>
                <a:lnTo>
                  <a:pt x="1334" y="18"/>
                </a:lnTo>
                <a:lnTo>
                  <a:pt x="1334" y="20"/>
                </a:lnTo>
                <a:lnTo>
                  <a:pt x="1336" y="20"/>
                </a:lnTo>
                <a:lnTo>
                  <a:pt x="1336" y="20"/>
                </a:lnTo>
                <a:lnTo>
                  <a:pt x="1350" y="18"/>
                </a:lnTo>
                <a:lnTo>
                  <a:pt x="1364" y="20"/>
                </a:lnTo>
                <a:lnTo>
                  <a:pt x="1380" y="20"/>
                </a:lnTo>
                <a:lnTo>
                  <a:pt x="1392" y="16"/>
                </a:lnTo>
                <a:lnTo>
                  <a:pt x="1392" y="16"/>
                </a:lnTo>
                <a:lnTo>
                  <a:pt x="1400" y="14"/>
                </a:lnTo>
                <a:lnTo>
                  <a:pt x="1406" y="12"/>
                </a:lnTo>
                <a:lnTo>
                  <a:pt x="1410" y="8"/>
                </a:lnTo>
                <a:lnTo>
                  <a:pt x="1410" y="8"/>
                </a:lnTo>
                <a:lnTo>
                  <a:pt x="1386" y="10"/>
                </a:lnTo>
                <a:lnTo>
                  <a:pt x="1364" y="8"/>
                </a:lnTo>
                <a:lnTo>
                  <a:pt x="1318" y="4"/>
                </a:lnTo>
                <a:lnTo>
                  <a:pt x="1318" y="4"/>
                </a:lnTo>
                <a:close/>
                <a:moveTo>
                  <a:pt x="758" y="24"/>
                </a:moveTo>
                <a:lnTo>
                  <a:pt x="758" y="24"/>
                </a:lnTo>
                <a:lnTo>
                  <a:pt x="756" y="24"/>
                </a:lnTo>
                <a:lnTo>
                  <a:pt x="756" y="24"/>
                </a:lnTo>
                <a:lnTo>
                  <a:pt x="758" y="24"/>
                </a:lnTo>
                <a:lnTo>
                  <a:pt x="758" y="24"/>
                </a:lnTo>
                <a:close/>
              </a:path>
            </a:pathLst>
          </a:custGeom>
          <a:solidFill>
            <a:srgbClr val="036EB8"/>
          </a:solidFill>
          <a:ln>
            <a:noFill/>
          </a:ln>
        </p:spPr>
        <p:txBody>
          <a:bodyPr vert="horz" wrap="square" lIns="91440" tIns="45720" rIns="91440" bIns="45720" numCol="1" anchor="t" anchorCtr="0" compatLnSpc="1">
            <a:prstTxWarp prst="textNoShape">
              <a:avLst/>
            </a:prstTxWarp>
          </a:bodyPr>
          <a:lstStyle/>
          <a:p>
            <a:endParaRPr lang="ja-JP" altLang="en-US"/>
          </a:p>
        </p:txBody>
      </p:sp>
      <p:pic>
        <p:nvPicPr>
          <p:cNvPr id="35" name="Picture 2" descr="F:\tutuji130204\木.jpg"/>
          <p:cNvPicPr>
            <a:picLocks noChangeAspect="1" noChangeArrowheads="1"/>
          </p:cNvPicPr>
          <p:nvPr/>
        </p:nvPicPr>
        <p:blipFill>
          <a:blip r:embed="rId6" cstate="print">
            <a:extLst>
              <a:ext uri="{BEBA8EAE-BF5A-486C-A8C5-ECC9F3942E4B}">
                <a14:imgProps xmlns:a14="http://schemas.microsoft.com/office/drawing/2010/main">
                  <a14:imgLayer r:embed="rId7">
                    <a14:imgEffect>
                      <a14:backgroundRemoval t="0" b="98227" l="2092" r="100000">
                        <a14:foregroundMark x1="46862" y1="11702" x2="48536" y2="22695"/>
                        <a14:foregroundMark x1="32636" y1="31915" x2="32636" y2="31915"/>
                        <a14:foregroundMark x1="9623" y1="43972" x2="9623" y2="43972"/>
                        <a14:foregroundMark x1="31799" y1="59220" x2="31799" y2="59220"/>
                        <a14:foregroundMark x1="10879" y1="44681" x2="10879" y2="44681"/>
                        <a14:foregroundMark x1="25941" y1="51773" x2="25941" y2="51773"/>
                        <a14:foregroundMark x1="34728" y1="51773" x2="27615" y2="59220"/>
                        <a14:foregroundMark x1="47699" y1="49291" x2="47699" y2="49291"/>
                        <a14:foregroundMark x1="46025" y1="50000" x2="48954" y2="52482"/>
                        <a14:foregroundMark x1="53556" y1="35461" x2="53556" y2="35461"/>
                        <a14:foregroundMark x1="53556" y1="33688" x2="48954" y2="37943"/>
                        <a14:foregroundMark x1="66527" y1="48936" x2="67782" y2="49291"/>
                        <a14:foregroundMark x1="26778" y1="28014" x2="26778" y2="34043"/>
                        <a14:foregroundMark x1="13808" y1="41489" x2="12552" y2="45035"/>
                        <a14:foregroundMark x1="55649" y1="69149" x2="54812" y2="83688"/>
                        <a14:foregroundMark x1="79916" y1="67021" x2="79916" y2="67021"/>
                        <a14:foregroundMark x1="89540" y1="47163" x2="89540" y2="47163"/>
                        <a14:foregroundMark x1="91632" y1="43262" x2="84937" y2="50000"/>
                        <a14:foregroundMark x1="50628" y1="32979" x2="51883" y2="37943"/>
                        <a14:foregroundMark x1="69456" y1="47163" x2="66946" y2="53191"/>
                      </a14:backgroundRemoval>
                    </a14:imgEffect>
                  </a14:imgLayer>
                </a14:imgProps>
              </a:ext>
              <a:ext uri="{28A0092B-C50C-407E-A947-70E740481C1C}">
                <a14:useLocalDpi xmlns:a14="http://schemas.microsoft.com/office/drawing/2010/main"/>
              </a:ext>
            </a:extLst>
          </a:blip>
          <a:srcRect/>
          <a:stretch>
            <a:fillRect/>
          </a:stretch>
        </p:blipFill>
        <p:spPr bwMode="auto">
          <a:xfrm>
            <a:off x="74601" y="9654022"/>
            <a:ext cx="980595" cy="1156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図 17">
            <a:extLst>
              <a:ext uri="{FF2B5EF4-FFF2-40B4-BE49-F238E27FC236}">
                <a16:creationId xmlns:a16="http://schemas.microsoft.com/office/drawing/2014/main" id="{C343B88A-C814-408A-978B-0D827A133790}"/>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6286453" y="9670920"/>
            <a:ext cx="1107023" cy="1107023"/>
          </a:xfrm>
          <a:prstGeom prst="rect">
            <a:avLst/>
          </a:prstGeom>
        </p:spPr>
      </p:pic>
    </p:spTree>
    <p:extLst>
      <p:ext uri="{BB962C8B-B14F-4D97-AF65-F5344CB8AC3E}">
        <p14:creationId xmlns:p14="http://schemas.microsoft.com/office/powerpoint/2010/main" val="779290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a:extLst>
              <a:ext uri="{FF2B5EF4-FFF2-40B4-BE49-F238E27FC236}">
                <a16:creationId xmlns:a16="http://schemas.microsoft.com/office/drawing/2014/main" id="{9CC45200-4ED6-4216-8A6F-476DCB177040}"/>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8546"/>
            <a:ext cx="7781925" cy="1090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グループ化 4">
            <a:extLst>
              <a:ext uri="{FF2B5EF4-FFF2-40B4-BE49-F238E27FC236}">
                <a16:creationId xmlns:a16="http://schemas.microsoft.com/office/drawing/2014/main" id="{3D668F47-C7F3-4DE7-A0C9-CCAFD7CCCB34}"/>
              </a:ext>
            </a:extLst>
          </p:cNvPr>
          <p:cNvGrpSpPr/>
          <p:nvPr/>
        </p:nvGrpSpPr>
        <p:grpSpPr>
          <a:xfrm>
            <a:off x="543737" y="115381"/>
            <a:ext cx="6688099" cy="2524654"/>
            <a:chOff x="7247981" y="1719797"/>
            <a:chExt cx="3168000" cy="5017664"/>
          </a:xfrm>
        </p:grpSpPr>
        <p:sp>
          <p:nvSpPr>
            <p:cNvPr id="9" name="正方形/長方形 8">
              <a:extLst>
                <a:ext uri="{FF2B5EF4-FFF2-40B4-BE49-F238E27FC236}">
                  <a16:creationId xmlns:a16="http://schemas.microsoft.com/office/drawing/2014/main" id="{3058E8D9-6F4E-4933-8F1D-2D8EB40130E1}"/>
                </a:ext>
              </a:extLst>
            </p:cNvPr>
            <p:cNvSpPr/>
            <p:nvPr/>
          </p:nvSpPr>
          <p:spPr>
            <a:xfrm>
              <a:off x="7247981" y="1719797"/>
              <a:ext cx="3168000" cy="5017664"/>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defPPr>
                <a:defRPr lang="ja-JP"/>
              </a:defPPr>
              <a:lvl1pPr marL="0" algn="l" defTabSz="1019007" rtl="0" eaLnBrk="1" latinLnBrk="0" hangingPunct="1">
                <a:defRPr kumimoji="1" sz="2006" kern="1200">
                  <a:solidFill>
                    <a:schemeClr val="lt1"/>
                  </a:solidFill>
                  <a:latin typeface="+mn-lt"/>
                  <a:ea typeface="+mn-ea"/>
                  <a:cs typeface="+mn-cs"/>
                </a:defRPr>
              </a:lvl1pPr>
              <a:lvl2pPr marL="509504" algn="l" defTabSz="1019007" rtl="0" eaLnBrk="1" latinLnBrk="0" hangingPunct="1">
                <a:defRPr kumimoji="1" sz="2006" kern="1200">
                  <a:solidFill>
                    <a:schemeClr val="lt1"/>
                  </a:solidFill>
                  <a:latin typeface="+mn-lt"/>
                  <a:ea typeface="+mn-ea"/>
                  <a:cs typeface="+mn-cs"/>
                </a:defRPr>
              </a:lvl2pPr>
              <a:lvl3pPr marL="1019007" algn="l" defTabSz="1019007" rtl="0" eaLnBrk="1" latinLnBrk="0" hangingPunct="1">
                <a:defRPr kumimoji="1" sz="2006" kern="1200">
                  <a:solidFill>
                    <a:schemeClr val="lt1"/>
                  </a:solidFill>
                  <a:latin typeface="+mn-lt"/>
                  <a:ea typeface="+mn-ea"/>
                  <a:cs typeface="+mn-cs"/>
                </a:defRPr>
              </a:lvl3pPr>
              <a:lvl4pPr marL="1528511" algn="l" defTabSz="1019007" rtl="0" eaLnBrk="1" latinLnBrk="0" hangingPunct="1">
                <a:defRPr kumimoji="1" sz="2006" kern="1200">
                  <a:solidFill>
                    <a:schemeClr val="lt1"/>
                  </a:solidFill>
                  <a:latin typeface="+mn-lt"/>
                  <a:ea typeface="+mn-ea"/>
                  <a:cs typeface="+mn-cs"/>
                </a:defRPr>
              </a:lvl4pPr>
              <a:lvl5pPr marL="2038015" algn="l" defTabSz="1019007" rtl="0" eaLnBrk="1" latinLnBrk="0" hangingPunct="1">
                <a:defRPr kumimoji="1" sz="2006" kern="1200">
                  <a:solidFill>
                    <a:schemeClr val="lt1"/>
                  </a:solidFill>
                  <a:latin typeface="+mn-lt"/>
                  <a:ea typeface="+mn-ea"/>
                  <a:cs typeface="+mn-cs"/>
                </a:defRPr>
              </a:lvl5pPr>
              <a:lvl6pPr marL="2547518" algn="l" defTabSz="1019007" rtl="0" eaLnBrk="1" latinLnBrk="0" hangingPunct="1">
                <a:defRPr kumimoji="1" sz="2006" kern="1200">
                  <a:solidFill>
                    <a:schemeClr val="lt1"/>
                  </a:solidFill>
                  <a:latin typeface="+mn-lt"/>
                  <a:ea typeface="+mn-ea"/>
                  <a:cs typeface="+mn-cs"/>
                </a:defRPr>
              </a:lvl6pPr>
              <a:lvl7pPr marL="3057022" algn="l" defTabSz="1019007" rtl="0" eaLnBrk="1" latinLnBrk="0" hangingPunct="1">
                <a:defRPr kumimoji="1" sz="2006" kern="1200">
                  <a:solidFill>
                    <a:schemeClr val="lt1"/>
                  </a:solidFill>
                  <a:latin typeface="+mn-lt"/>
                  <a:ea typeface="+mn-ea"/>
                  <a:cs typeface="+mn-cs"/>
                </a:defRPr>
              </a:lvl7pPr>
              <a:lvl8pPr marL="3566526" algn="l" defTabSz="1019007" rtl="0" eaLnBrk="1" latinLnBrk="0" hangingPunct="1">
                <a:defRPr kumimoji="1" sz="2006" kern="1200">
                  <a:solidFill>
                    <a:schemeClr val="lt1"/>
                  </a:solidFill>
                  <a:latin typeface="+mn-lt"/>
                  <a:ea typeface="+mn-ea"/>
                  <a:cs typeface="+mn-cs"/>
                </a:defRPr>
              </a:lvl8pPr>
              <a:lvl9pPr marL="4076029" algn="l" defTabSz="1019007" rtl="0" eaLnBrk="1" latinLnBrk="0" hangingPunct="1">
                <a:defRPr kumimoji="1" sz="2006" kern="1200">
                  <a:solidFill>
                    <a:schemeClr val="lt1"/>
                  </a:solidFill>
                  <a:latin typeface="+mn-lt"/>
                  <a:ea typeface="+mn-ea"/>
                  <a:cs typeface="+mn-cs"/>
                </a:defRPr>
              </a:lvl9pPr>
            </a:lstStyle>
            <a:p>
              <a:pPr algn="ctr"/>
              <a:endParaRPr kumimoji="1" lang="ja-JP" altLang="en-US" dirty="0"/>
            </a:p>
          </p:txBody>
        </p:sp>
        <p:sp>
          <p:nvSpPr>
            <p:cNvPr id="10" name="正方形/長方形 9">
              <a:extLst>
                <a:ext uri="{FF2B5EF4-FFF2-40B4-BE49-F238E27FC236}">
                  <a16:creationId xmlns:a16="http://schemas.microsoft.com/office/drawing/2014/main" id="{A0371B85-171F-4312-A2B1-89AE8DF2EACE}"/>
                </a:ext>
              </a:extLst>
            </p:cNvPr>
            <p:cNvSpPr/>
            <p:nvPr/>
          </p:nvSpPr>
          <p:spPr>
            <a:xfrm>
              <a:off x="7337981" y="1812717"/>
              <a:ext cx="2988000" cy="4831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019007" rtl="0" eaLnBrk="1" latinLnBrk="0" hangingPunct="1">
                <a:defRPr kumimoji="1" sz="2006" kern="1200">
                  <a:solidFill>
                    <a:schemeClr val="lt1"/>
                  </a:solidFill>
                  <a:latin typeface="+mn-lt"/>
                  <a:ea typeface="+mn-ea"/>
                  <a:cs typeface="+mn-cs"/>
                </a:defRPr>
              </a:lvl1pPr>
              <a:lvl2pPr marL="509504" algn="l" defTabSz="1019007" rtl="0" eaLnBrk="1" latinLnBrk="0" hangingPunct="1">
                <a:defRPr kumimoji="1" sz="2006" kern="1200">
                  <a:solidFill>
                    <a:schemeClr val="lt1"/>
                  </a:solidFill>
                  <a:latin typeface="+mn-lt"/>
                  <a:ea typeface="+mn-ea"/>
                  <a:cs typeface="+mn-cs"/>
                </a:defRPr>
              </a:lvl2pPr>
              <a:lvl3pPr marL="1019007" algn="l" defTabSz="1019007" rtl="0" eaLnBrk="1" latinLnBrk="0" hangingPunct="1">
                <a:defRPr kumimoji="1" sz="2006" kern="1200">
                  <a:solidFill>
                    <a:schemeClr val="lt1"/>
                  </a:solidFill>
                  <a:latin typeface="+mn-lt"/>
                  <a:ea typeface="+mn-ea"/>
                  <a:cs typeface="+mn-cs"/>
                </a:defRPr>
              </a:lvl3pPr>
              <a:lvl4pPr marL="1528511" algn="l" defTabSz="1019007" rtl="0" eaLnBrk="1" latinLnBrk="0" hangingPunct="1">
                <a:defRPr kumimoji="1" sz="2006" kern="1200">
                  <a:solidFill>
                    <a:schemeClr val="lt1"/>
                  </a:solidFill>
                  <a:latin typeface="+mn-lt"/>
                  <a:ea typeface="+mn-ea"/>
                  <a:cs typeface="+mn-cs"/>
                </a:defRPr>
              </a:lvl4pPr>
              <a:lvl5pPr marL="2038015" algn="l" defTabSz="1019007" rtl="0" eaLnBrk="1" latinLnBrk="0" hangingPunct="1">
                <a:defRPr kumimoji="1" sz="2006" kern="1200">
                  <a:solidFill>
                    <a:schemeClr val="lt1"/>
                  </a:solidFill>
                  <a:latin typeface="+mn-lt"/>
                  <a:ea typeface="+mn-ea"/>
                  <a:cs typeface="+mn-cs"/>
                </a:defRPr>
              </a:lvl5pPr>
              <a:lvl6pPr marL="2547518" algn="l" defTabSz="1019007" rtl="0" eaLnBrk="1" latinLnBrk="0" hangingPunct="1">
                <a:defRPr kumimoji="1" sz="2006" kern="1200">
                  <a:solidFill>
                    <a:schemeClr val="lt1"/>
                  </a:solidFill>
                  <a:latin typeface="+mn-lt"/>
                  <a:ea typeface="+mn-ea"/>
                  <a:cs typeface="+mn-cs"/>
                </a:defRPr>
              </a:lvl6pPr>
              <a:lvl7pPr marL="3057022" algn="l" defTabSz="1019007" rtl="0" eaLnBrk="1" latinLnBrk="0" hangingPunct="1">
                <a:defRPr kumimoji="1" sz="2006" kern="1200">
                  <a:solidFill>
                    <a:schemeClr val="lt1"/>
                  </a:solidFill>
                  <a:latin typeface="+mn-lt"/>
                  <a:ea typeface="+mn-ea"/>
                  <a:cs typeface="+mn-cs"/>
                </a:defRPr>
              </a:lvl7pPr>
              <a:lvl8pPr marL="3566526" algn="l" defTabSz="1019007" rtl="0" eaLnBrk="1" latinLnBrk="0" hangingPunct="1">
                <a:defRPr kumimoji="1" sz="2006" kern="1200">
                  <a:solidFill>
                    <a:schemeClr val="lt1"/>
                  </a:solidFill>
                  <a:latin typeface="+mn-lt"/>
                  <a:ea typeface="+mn-ea"/>
                  <a:cs typeface="+mn-cs"/>
                </a:defRPr>
              </a:lvl8pPr>
              <a:lvl9pPr marL="4076029" algn="l" defTabSz="1019007" rtl="0" eaLnBrk="1" latinLnBrk="0" hangingPunct="1">
                <a:defRPr kumimoji="1" sz="2006" kern="1200">
                  <a:solidFill>
                    <a:schemeClr val="lt1"/>
                  </a:solidFill>
                  <a:latin typeface="+mn-lt"/>
                  <a:ea typeface="+mn-ea"/>
                  <a:cs typeface="+mn-cs"/>
                </a:defRPr>
              </a:lvl9pPr>
            </a:lstStyle>
            <a:p>
              <a:endParaRPr kumimoji="1"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6" name="グループ化 5">
            <a:extLst>
              <a:ext uri="{FF2B5EF4-FFF2-40B4-BE49-F238E27FC236}">
                <a16:creationId xmlns:a16="http://schemas.microsoft.com/office/drawing/2014/main" id="{969AF879-14E2-43AB-99D7-742FDBB038F2}"/>
              </a:ext>
            </a:extLst>
          </p:cNvPr>
          <p:cNvGrpSpPr/>
          <p:nvPr/>
        </p:nvGrpSpPr>
        <p:grpSpPr>
          <a:xfrm>
            <a:off x="1210105" y="2142"/>
            <a:ext cx="5393021" cy="653157"/>
            <a:chOff x="7527874" y="2094745"/>
            <a:chExt cx="2685405" cy="804040"/>
          </a:xfrm>
        </p:grpSpPr>
        <p:sp>
          <p:nvSpPr>
            <p:cNvPr id="7" name="正方形/長方形 6">
              <a:extLst>
                <a:ext uri="{FF2B5EF4-FFF2-40B4-BE49-F238E27FC236}">
                  <a16:creationId xmlns:a16="http://schemas.microsoft.com/office/drawing/2014/main" id="{FB9F589B-68EB-46EE-8D2C-4AE91C014C1B}"/>
                </a:ext>
              </a:extLst>
            </p:cNvPr>
            <p:cNvSpPr/>
            <p:nvPr/>
          </p:nvSpPr>
          <p:spPr>
            <a:xfrm>
              <a:off x="7527874" y="2094745"/>
              <a:ext cx="2685405" cy="804040"/>
            </a:xfrm>
            <a:prstGeom prst="rect">
              <a:avLst/>
            </a:prstGeom>
            <a:solidFill>
              <a:srgbClr val="92D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ja-JP"/>
              </a:defPPr>
              <a:lvl1pPr marL="0" algn="l" defTabSz="1019007" rtl="0" eaLnBrk="1" latinLnBrk="0" hangingPunct="1">
                <a:defRPr kumimoji="1" sz="2006" kern="1200">
                  <a:solidFill>
                    <a:schemeClr val="lt1"/>
                  </a:solidFill>
                  <a:latin typeface="+mn-lt"/>
                  <a:ea typeface="+mn-ea"/>
                  <a:cs typeface="+mn-cs"/>
                </a:defRPr>
              </a:lvl1pPr>
              <a:lvl2pPr marL="509504" algn="l" defTabSz="1019007" rtl="0" eaLnBrk="1" latinLnBrk="0" hangingPunct="1">
                <a:defRPr kumimoji="1" sz="2006" kern="1200">
                  <a:solidFill>
                    <a:schemeClr val="lt1"/>
                  </a:solidFill>
                  <a:latin typeface="+mn-lt"/>
                  <a:ea typeface="+mn-ea"/>
                  <a:cs typeface="+mn-cs"/>
                </a:defRPr>
              </a:lvl2pPr>
              <a:lvl3pPr marL="1019007" algn="l" defTabSz="1019007" rtl="0" eaLnBrk="1" latinLnBrk="0" hangingPunct="1">
                <a:defRPr kumimoji="1" sz="2006" kern="1200">
                  <a:solidFill>
                    <a:schemeClr val="lt1"/>
                  </a:solidFill>
                  <a:latin typeface="+mn-lt"/>
                  <a:ea typeface="+mn-ea"/>
                  <a:cs typeface="+mn-cs"/>
                </a:defRPr>
              </a:lvl3pPr>
              <a:lvl4pPr marL="1528511" algn="l" defTabSz="1019007" rtl="0" eaLnBrk="1" latinLnBrk="0" hangingPunct="1">
                <a:defRPr kumimoji="1" sz="2006" kern="1200">
                  <a:solidFill>
                    <a:schemeClr val="lt1"/>
                  </a:solidFill>
                  <a:latin typeface="+mn-lt"/>
                  <a:ea typeface="+mn-ea"/>
                  <a:cs typeface="+mn-cs"/>
                </a:defRPr>
              </a:lvl4pPr>
              <a:lvl5pPr marL="2038015" algn="l" defTabSz="1019007" rtl="0" eaLnBrk="1" latinLnBrk="0" hangingPunct="1">
                <a:defRPr kumimoji="1" sz="2006" kern="1200">
                  <a:solidFill>
                    <a:schemeClr val="lt1"/>
                  </a:solidFill>
                  <a:latin typeface="+mn-lt"/>
                  <a:ea typeface="+mn-ea"/>
                  <a:cs typeface="+mn-cs"/>
                </a:defRPr>
              </a:lvl5pPr>
              <a:lvl6pPr marL="2547518" algn="l" defTabSz="1019007" rtl="0" eaLnBrk="1" latinLnBrk="0" hangingPunct="1">
                <a:defRPr kumimoji="1" sz="2006" kern="1200">
                  <a:solidFill>
                    <a:schemeClr val="lt1"/>
                  </a:solidFill>
                  <a:latin typeface="+mn-lt"/>
                  <a:ea typeface="+mn-ea"/>
                  <a:cs typeface="+mn-cs"/>
                </a:defRPr>
              </a:lvl6pPr>
              <a:lvl7pPr marL="3057022" algn="l" defTabSz="1019007" rtl="0" eaLnBrk="1" latinLnBrk="0" hangingPunct="1">
                <a:defRPr kumimoji="1" sz="2006" kern="1200">
                  <a:solidFill>
                    <a:schemeClr val="lt1"/>
                  </a:solidFill>
                  <a:latin typeface="+mn-lt"/>
                  <a:ea typeface="+mn-ea"/>
                  <a:cs typeface="+mn-cs"/>
                </a:defRPr>
              </a:lvl7pPr>
              <a:lvl8pPr marL="3566526" algn="l" defTabSz="1019007" rtl="0" eaLnBrk="1" latinLnBrk="0" hangingPunct="1">
                <a:defRPr kumimoji="1" sz="2006" kern="1200">
                  <a:solidFill>
                    <a:schemeClr val="lt1"/>
                  </a:solidFill>
                  <a:latin typeface="+mn-lt"/>
                  <a:ea typeface="+mn-ea"/>
                  <a:cs typeface="+mn-cs"/>
                </a:defRPr>
              </a:lvl8pPr>
              <a:lvl9pPr marL="4076029" algn="l" defTabSz="1019007" rtl="0" eaLnBrk="1" latinLnBrk="0" hangingPunct="1">
                <a:defRPr kumimoji="1" sz="2006" kern="1200">
                  <a:solidFill>
                    <a:schemeClr val="lt1"/>
                  </a:solidFill>
                  <a:latin typeface="+mn-lt"/>
                  <a:ea typeface="+mn-ea"/>
                  <a:cs typeface="+mn-cs"/>
                </a:defRPr>
              </a:lvl9pPr>
            </a:lstStyle>
            <a:p>
              <a:pPr algn="ctr"/>
              <a:r>
                <a:rPr kumimoji="1" lang="ja-JP" altLang="en-US" sz="2400" dirty="0">
                  <a:solidFill>
                    <a:schemeClr val="tx1"/>
                  </a:solidFill>
                  <a:latin typeface="HG丸ｺﾞｼｯｸM-PRO" panose="020F0600000000000000" pitchFamily="50" charset="-128"/>
                  <a:ea typeface="HG丸ｺﾞｼｯｸM-PRO" panose="020F0600000000000000" pitchFamily="50" charset="-128"/>
                </a:rPr>
                <a:t>福祉の仕事を見学コース！</a:t>
              </a:r>
            </a:p>
          </p:txBody>
        </p:sp>
        <p:sp>
          <p:nvSpPr>
            <p:cNvPr id="8" name="正方形/長方形 7">
              <a:extLst>
                <a:ext uri="{FF2B5EF4-FFF2-40B4-BE49-F238E27FC236}">
                  <a16:creationId xmlns:a16="http://schemas.microsoft.com/office/drawing/2014/main" id="{6251A57B-9FF2-4DE8-B5D9-4DA1115504EC}"/>
                </a:ext>
              </a:extLst>
            </p:cNvPr>
            <p:cNvSpPr/>
            <p:nvPr/>
          </p:nvSpPr>
          <p:spPr>
            <a:xfrm>
              <a:off x="7623632" y="2172765"/>
              <a:ext cx="2493889" cy="648000"/>
            </a:xfrm>
            <a:prstGeom prst="rect">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019007" rtl="0" eaLnBrk="1" latinLnBrk="0" hangingPunct="1">
                <a:defRPr kumimoji="1" sz="2006" kern="1200">
                  <a:solidFill>
                    <a:schemeClr val="lt1"/>
                  </a:solidFill>
                  <a:latin typeface="+mn-lt"/>
                  <a:ea typeface="+mn-ea"/>
                  <a:cs typeface="+mn-cs"/>
                </a:defRPr>
              </a:lvl1pPr>
              <a:lvl2pPr marL="509504" algn="l" defTabSz="1019007" rtl="0" eaLnBrk="1" latinLnBrk="0" hangingPunct="1">
                <a:defRPr kumimoji="1" sz="2006" kern="1200">
                  <a:solidFill>
                    <a:schemeClr val="lt1"/>
                  </a:solidFill>
                  <a:latin typeface="+mn-lt"/>
                  <a:ea typeface="+mn-ea"/>
                  <a:cs typeface="+mn-cs"/>
                </a:defRPr>
              </a:lvl2pPr>
              <a:lvl3pPr marL="1019007" algn="l" defTabSz="1019007" rtl="0" eaLnBrk="1" latinLnBrk="0" hangingPunct="1">
                <a:defRPr kumimoji="1" sz="2006" kern="1200">
                  <a:solidFill>
                    <a:schemeClr val="lt1"/>
                  </a:solidFill>
                  <a:latin typeface="+mn-lt"/>
                  <a:ea typeface="+mn-ea"/>
                  <a:cs typeface="+mn-cs"/>
                </a:defRPr>
              </a:lvl3pPr>
              <a:lvl4pPr marL="1528511" algn="l" defTabSz="1019007" rtl="0" eaLnBrk="1" latinLnBrk="0" hangingPunct="1">
                <a:defRPr kumimoji="1" sz="2006" kern="1200">
                  <a:solidFill>
                    <a:schemeClr val="lt1"/>
                  </a:solidFill>
                  <a:latin typeface="+mn-lt"/>
                  <a:ea typeface="+mn-ea"/>
                  <a:cs typeface="+mn-cs"/>
                </a:defRPr>
              </a:lvl4pPr>
              <a:lvl5pPr marL="2038015" algn="l" defTabSz="1019007" rtl="0" eaLnBrk="1" latinLnBrk="0" hangingPunct="1">
                <a:defRPr kumimoji="1" sz="2006" kern="1200">
                  <a:solidFill>
                    <a:schemeClr val="lt1"/>
                  </a:solidFill>
                  <a:latin typeface="+mn-lt"/>
                  <a:ea typeface="+mn-ea"/>
                  <a:cs typeface="+mn-cs"/>
                </a:defRPr>
              </a:lvl5pPr>
              <a:lvl6pPr marL="2547518" algn="l" defTabSz="1019007" rtl="0" eaLnBrk="1" latinLnBrk="0" hangingPunct="1">
                <a:defRPr kumimoji="1" sz="2006" kern="1200">
                  <a:solidFill>
                    <a:schemeClr val="lt1"/>
                  </a:solidFill>
                  <a:latin typeface="+mn-lt"/>
                  <a:ea typeface="+mn-ea"/>
                  <a:cs typeface="+mn-cs"/>
                </a:defRPr>
              </a:lvl6pPr>
              <a:lvl7pPr marL="3057022" algn="l" defTabSz="1019007" rtl="0" eaLnBrk="1" latinLnBrk="0" hangingPunct="1">
                <a:defRPr kumimoji="1" sz="2006" kern="1200">
                  <a:solidFill>
                    <a:schemeClr val="lt1"/>
                  </a:solidFill>
                  <a:latin typeface="+mn-lt"/>
                  <a:ea typeface="+mn-ea"/>
                  <a:cs typeface="+mn-cs"/>
                </a:defRPr>
              </a:lvl7pPr>
              <a:lvl8pPr marL="3566526" algn="l" defTabSz="1019007" rtl="0" eaLnBrk="1" latinLnBrk="0" hangingPunct="1">
                <a:defRPr kumimoji="1" sz="2006" kern="1200">
                  <a:solidFill>
                    <a:schemeClr val="lt1"/>
                  </a:solidFill>
                  <a:latin typeface="+mn-lt"/>
                  <a:ea typeface="+mn-ea"/>
                  <a:cs typeface="+mn-cs"/>
                </a:defRPr>
              </a:lvl8pPr>
              <a:lvl9pPr marL="4076029" algn="l" defTabSz="1019007" rtl="0" eaLnBrk="1" latinLnBrk="0" hangingPunct="1">
                <a:defRPr kumimoji="1" sz="2006" kern="1200">
                  <a:solidFill>
                    <a:schemeClr val="lt1"/>
                  </a:solidFill>
                  <a:latin typeface="+mn-lt"/>
                  <a:ea typeface="+mn-ea"/>
                  <a:cs typeface="+mn-cs"/>
                </a:defRPr>
              </a:lvl9pPr>
            </a:lstStyle>
            <a:p>
              <a:pPr algn="ctr"/>
              <a:endParaRPr kumimoji="1" lang="ja-JP" altLang="en-US"/>
            </a:p>
          </p:txBody>
        </p:sp>
      </p:grpSp>
      <p:sp>
        <p:nvSpPr>
          <p:cNvPr id="13" name="テキスト ボックス 12">
            <a:extLst>
              <a:ext uri="{FF2B5EF4-FFF2-40B4-BE49-F238E27FC236}">
                <a16:creationId xmlns:a16="http://schemas.microsoft.com/office/drawing/2014/main" id="{FF527A2C-12FB-439F-B707-659C16C0AD7A}"/>
              </a:ext>
            </a:extLst>
          </p:cNvPr>
          <p:cNvSpPr txBox="1"/>
          <p:nvPr/>
        </p:nvSpPr>
        <p:spPr>
          <a:xfrm>
            <a:off x="1076166" y="708652"/>
            <a:ext cx="5847267" cy="1938992"/>
          </a:xfrm>
          <a:prstGeom prst="rect">
            <a:avLst/>
          </a:prstGeom>
          <a:noFill/>
        </p:spPr>
        <p:txBody>
          <a:bodyPr wrap="square">
            <a:spAutoFit/>
          </a:bodyPr>
          <a:lstStyle/>
          <a:p>
            <a:pPr fontAlgn="ctr">
              <a:spcAft>
                <a:spcPts val="600"/>
              </a:spcAft>
            </a:pP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✔日時：</a:t>
            </a:r>
            <a:r>
              <a:rPr lang="ja-JP" altLang="en-US" sz="14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期間中（７月</a:t>
            </a:r>
            <a:r>
              <a:rPr lang="en-US" altLang="ja-JP" sz="14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日～１０月３１日）の希望日　</a:t>
            </a:r>
            <a:r>
              <a:rPr lang="en-US" altLang="ja-JP" sz="1400" b="1"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時間程度</a:t>
            </a:r>
            <a:endParaRPr lang="en-US" altLang="ja-JP" sz="1400" b="1"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fontAlgn="ctr">
              <a:spcAft>
                <a:spcPts val="600"/>
              </a:spcAft>
            </a:pP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✔場所　</a:t>
            </a:r>
            <a:endParaRPr lang="en-US" altLang="ja-JP"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fontAlgn="ctr">
              <a:spcAft>
                <a:spcPts val="600"/>
              </a:spcAft>
              <a:buFont typeface="Arial" panose="020B0604020202020204" pitchFamily="34" charset="0"/>
              <a:buChar char="•"/>
            </a:pPr>
            <a:r>
              <a:rPr lang="ja-JP" altLang="en-US" sz="1200" u="sng" dirty="0">
                <a:solidFill>
                  <a:schemeClr val="tx1">
                    <a:lumMod val="85000"/>
                    <a:lumOff val="15000"/>
                  </a:schemeClr>
                </a:solidFill>
                <a:latin typeface="メイリオ" panose="020B0604030504040204" pitchFamily="50" charset="-128"/>
                <a:ea typeface="メイリオ" panose="020B0604030504040204" pitchFamily="50" charset="-128"/>
              </a:rPr>
              <a:t>コスモス（東広島市西条町）</a:t>
            </a:r>
            <a:endParaRPr lang="en-US" altLang="ja-JP" sz="1200" u="sng" dirty="0">
              <a:solidFill>
                <a:schemeClr val="tx1">
                  <a:lumMod val="85000"/>
                  <a:lumOff val="15000"/>
                </a:schemeClr>
              </a:solidFill>
              <a:latin typeface="メイリオ" panose="020B0604030504040204" pitchFamily="50" charset="-128"/>
              <a:ea typeface="メイリオ" panose="020B0604030504040204" pitchFamily="50" charset="-128"/>
            </a:endParaRPr>
          </a:p>
          <a:p>
            <a:pPr marL="171450" indent="-171450" fontAlgn="ctr">
              <a:spcAft>
                <a:spcPts val="600"/>
              </a:spcAft>
              <a:buFont typeface="Arial" panose="020B0604020202020204" pitchFamily="34" charset="0"/>
              <a:buChar char="•"/>
            </a:pPr>
            <a:r>
              <a:rPr lang="ja-JP" altLang="en-US" sz="12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本部（東広島市八本松町）</a:t>
            </a:r>
            <a:endParaRPr lang="en-US" altLang="ja-JP" sz="12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fontAlgn="ctr">
              <a:spcAft>
                <a:spcPts val="600"/>
              </a:spcAft>
            </a:pP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✔内容</a:t>
            </a:r>
          </a:p>
          <a:p>
            <a:pPr marL="171450" indent="-171450" fontAlgn="ctr">
              <a:spcAft>
                <a:spcPts val="600"/>
              </a:spcAft>
              <a:buFont typeface="Arial" panose="020B0604020202020204" pitchFamily="34" charset="0"/>
              <a:buChar char="•"/>
            </a:pPr>
            <a:r>
              <a:rPr lang="ja-JP" altLang="en-US" sz="11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各事業所の説明</a:t>
            </a:r>
            <a:endParaRPr lang="en-US" altLang="ja-JP" sz="11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fontAlgn="ctr">
              <a:spcAft>
                <a:spcPts val="600"/>
              </a:spcAft>
              <a:buFont typeface="Arial" panose="020B0604020202020204" pitchFamily="34" charset="0"/>
              <a:buChar char="•"/>
            </a:pPr>
            <a:r>
              <a:rPr lang="ja-JP" altLang="en-US" sz="11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作業体験（製品づくりを利用者と一緒に体験します）</a:t>
            </a:r>
            <a:endParaRPr lang="en-US" altLang="ja-JP" sz="11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楕円 14">
            <a:extLst>
              <a:ext uri="{FF2B5EF4-FFF2-40B4-BE49-F238E27FC236}">
                <a16:creationId xmlns:a16="http://schemas.microsoft.com/office/drawing/2014/main" id="{F7A44770-27A5-4145-A217-C7DB45704A14}"/>
              </a:ext>
            </a:extLst>
          </p:cNvPr>
          <p:cNvSpPr/>
          <p:nvPr/>
        </p:nvSpPr>
        <p:spPr>
          <a:xfrm>
            <a:off x="4528769" y="1258387"/>
            <a:ext cx="2284296" cy="1047726"/>
          </a:xfrm>
          <a:prstGeom prst="ellipse">
            <a:avLst/>
          </a:prstGeom>
          <a:solidFill>
            <a:srgbClr val="FF9933"/>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r>
              <a:rPr lang="ja-JP" altLang="en-US" sz="1400" dirty="0">
                <a:solidFill>
                  <a:schemeClr val="bg1"/>
                </a:solidFill>
                <a:latin typeface="メイリオ" panose="020B0604030504040204" pitchFamily="50" charset="-128"/>
                <a:ea typeface="メイリオ" panose="020B0604030504040204" pitchFamily="50" charset="-128"/>
              </a:rPr>
              <a:t>☑福祉の仕事って</a:t>
            </a:r>
            <a:endParaRPr lang="en-US" altLang="ja-JP" sz="1400" dirty="0">
              <a:solidFill>
                <a:schemeClr val="bg1"/>
              </a:solidFill>
              <a:latin typeface="メイリオ" panose="020B0604030504040204" pitchFamily="50" charset="-128"/>
              <a:ea typeface="メイリオ" panose="020B0604030504040204" pitchFamily="50" charset="-128"/>
            </a:endParaRPr>
          </a:p>
          <a:p>
            <a:pPr algn="ctr"/>
            <a:r>
              <a:rPr lang="ja-JP" altLang="en-US" sz="1400" dirty="0">
                <a:solidFill>
                  <a:schemeClr val="bg1"/>
                </a:solidFill>
                <a:latin typeface="メイリオ" panose="020B0604030504040204" pitchFamily="50" charset="-128"/>
                <a:ea typeface="メイリオ" panose="020B0604030504040204" pitchFamily="50" charset="-128"/>
              </a:rPr>
              <a:t>どんな仕事？</a:t>
            </a:r>
            <a:endParaRPr lang="en-US" altLang="ja-JP" sz="1400" dirty="0">
              <a:solidFill>
                <a:schemeClr val="bg1"/>
              </a:solidFill>
              <a:latin typeface="メイリオ" panose="020B0604030504040204" pitchFamily="50" charset="-128"/>
              <a:ea typeface="メイリオ" panose="020B0604030504040204" pitchFamily="50" charset="-128"/>
            </a:endParaRPr>
          </a:p>
          <a:p>
            <a:r>
              <a:rPr kumimoji="1" lang="ja-JP" altLang="en-US" sz="1400" dirty="0">
                <a:solidFill>
                  <a:schemeClr val="bg1"/>
                </a:solidFill>
                <a:latin typeface="メイリオ" panose="020B0604030504040204" pitchFamily="50" charset="-128"/>
                <a:ea typeface="メイリオ" panose="020B0604030504040204" pitchFamily="50" charset="-128"/>
              </a:rPr>
              <a:t>☑大学１～２年生</a:t>
            </a:r>
          </a:p>
        </p:txBody>
      </p:sp>
      <p:sp>
        <p:nvSpPr>
          <p:cNvPr id="17" name="テキスト ボックス 16">
            <a:extLst>
              <a:ext uri="{FF2B5EF4-FFF2-40B4-BE49-F238E27FC236}">
                <a16:creationId xmlns:a16="http://schemas.microsoft.com/office/drawing/2014/main" id="{DB924837-612A-464E-B47A-4B877DC82DF6}"/>
              </a:ext>
            </a:extLst>
          </p:cNvPr>
          <p:cNvSpPr txBox="1"/>
          <p:nvPr/>
        </p:nvSpPr>
        <p:spPr>
          <a:xfrm rot="21363219">
            <a:off x="4697596" y="1062519"/>
            <a:ext cx="2831713"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こんな人におススメ！</a:t>
            </a:r>
          </a:p>
        </p:txBody>
      </p:sp>
      <p:grpSp>
        <p:nvGrpSpPr>
          <p:cNvPr id="18" name="グループ化 17">
            <a:extLst>
              <a:ext uri="{FF2B5EF4-FFF2-40B4-BE49-F238E27FC236}">
                <a16:creationId xmlns:a16="http://schemas.microsoft.com/office/drawing/2014/main" id="{2DFA3BC0-298E-41FD-9880-BB8A39F3408D}"/>
              </a:ext>
            </a:extLst>
          </p:cNvPr>
          <p:cNvGrpSpPr/>
          <p:nvPr/>
        </p:nvGrpSpPr>
        <p:grpSpPr>
          <a:xfrm>
            <a:off x="562566" y="2648651"/>
            <a:ext cx="6688100" cy="3533865"/>
            <a:chOff x="501954" y="1249124"/>
            <a:chExt cx="3150262" cy="5077539"/>
          </a:xfrm>
        </p:grpSpPr>
        <p:grpSp>
          <p:nvGrpSpPr>
            <p:cNvPr id="19" name="グループ化 18">
              <a:extLst>
                <a:ext uri="{FF2B5EF4-FFF2-40B4-BE49-F238E27FC236}">
                  <a16:creationId xmlns:a16="http://schemas.microsoft.com/office/drawing/2014/main" id="{9A382793-0C4E-4179-B425-F4C531868330}"/>
                </a:ext>
              </a:extLst>
            </p:cNvPr>
            <p:cNvGrpSpPr/>
            <p:nvPr/>
          </p:nvGrpSpPr>
          <p:grpSpPr>
            <a:xfrm>
              <a:off x="501954" y="1295389"/>
              <a:ext cx="3150262" cy="5031274"/>
              <a:chOff x="7256850" y="1238402"/>
              <a:chExt cx="3150262" cy="5175818"/>
            </a:xfrm>
          </p:grpSpPr>
          <p:sp>
            <p:nvSpPr>
              <p:cNvPr id="23" name="正方形/長方形 22">
                <a:extLst>
                  <a:ext uri="{FF2B5EF4-FFF2-40B4-BE49-F238E27FC236}">
                    <a16:creationId xmlns:a16="http://schemas.microsoft.com/office/drawing/2014/main" id="{9EE60399-9BDF-48D1-B599-471CB7C3EE65}"/>
                  </a:ext>
                </a:extLst>
              </p:cNvPr>
              <p:cNvSpPr/>
              <p:nvPr/>
            </p:nvSpPr>
            <p:spPr>
              <a:xfrm>
                <a:off x="7256850" y="1238402"/>
                <a:ext cx="3150262" cy="5175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019007" rtl="0" eaLnBrk="1" latinLnBrk="0" hangingPunct="1">
                  <a:defRPr kumimoji="1" sz="2006" kern="1200">
                    <a:solidFill>
                      <a:schemeClr val="lt1"/>
                    </a:solidFill>
                    <a:latin typeface="+mn-lt"/>
                    <a:ea typeface="+mn-ea"/>
                    <a:cs typeface="+mn-cs"/>
                  </a:defRPr>
                </a:lvl1pPr>
                <a:lvl2pPr marL="509504" algn="l" defTabSz="1019007" rtl="0" eaLnBrk="1" latinLnBrk="0" hangingPunct="1">
                  <a:defRPr kumimoji="1" sz="2006" kern="1200">
                    <a:solidFill>
                      <a:schemeClr val="lt1"/>
                    </a:solidFill>
                    <a:latin typeface="+mn-lt"/>
                    <a:ea typeface="+mn-ea"/>
                    <a:cs typeface="+mn-cs"/>
                  </a:defRPr>
                </a:lvl2pPr>
                <a:lvl3pPr marL="1019007" algn="l" defTabSz="1019007" rtl="0" eaLnBrk="1" latinLnBrk="0" hangingPunct="1">
                  <a:defRPr kumimoji="1" sz="2006" kern="1200">
                    <a:solidFill>
                      <a:schemeClr val="lt1"/>
                    </a:solidFill>
                    <a:latin typeface="+mn-lt"/>
                    <a:ea typeface="+mn-ea"/>
                    <a:cs typeface="+mn-cs"/>
                  </a:defRPr>
                </a:lvl3pPr>
                <a:lvl4pPr marL="1528511" algn="l" defTabSz="1019007" rtl="0" eaLnBrk="1" latinLnBrk="0" hangingPunct="1">
                  <a:defRPr kumimoji="1" sz="2006" kern="1200">
                    <a:solidFill>
                      <a:schemeClr val="lt1"/>
                    </a:solidFill>
                    <a:latin typeface="+mn-lt"/>
                    <a:ea typeface="+mn-ea"/>
                    <a:cs typeface="+mn-cs"/>
                  </a:defRPr>
                </a:lvl4pPr>
                <a:lvl5pPr marL="2038015" algn="l" defTabSz="1019007" rtl="0" eaLnBrk="1" latinLnBrk="0" hangingPunct="1">
                  <a:defRPr kumimoji="1" sz="2006" kern="1200">
                    <a:solidFill>
                      <a:schemeClr val="lt1"/>
                    </a:solidFill>
                    <a:latin typeface="+mn-lt"/>
                    <a:ea typeface="+mn-ea"/>
                    <a:cs typeface="+mn-cs"/>
                  </a:defRPr>
                </a:lvl5pPr>
                <a:lvl6pPr marL="2547518" algn="l" defTabSz="1019007" rtl="0" eaLnBrk="1" latinLnBrk="0" hangingPunct="1">
                  <a:defRPr kumimoji="1" sz="2006" kern="1200">
                    <a:solidFill>
                      <a:schemeClr val="lt1"/>
                    </a:solidFill>
                    <a:latin typeface="+mn-lt"/>
                    <a:ea typeface="+mn-ea"/>
                    <a:cs typeface="+mn-cs"/>
                  </a:defRPr>
                </a:lvl6pPr>
                <a:lvl7pPr marL="3057022" algn="l" defTabSz="1019007" rtl="0" eaLnBrk="1" latinLnBrk="0" hangingPunct="1">
                  <a:defRPr kumimoji="1" sz="2006" kern="1200">
                    <a:solidFill>
                      <a:schemeClr val="lt1"/>
                    </a:solidFill>
                    <a:latin typeface="+mn-lt"/>
                    <a:ea typeface="+mn-ea"/>
                    <a:cs typeface="+mn-cs"/>
                  </a:defRPr>
                </a:lvl7pPr>
                <a:lvl8pPr marL="3566526" algn="l" defTabSz="1019007" rtl="0" eaLnBrk="1" latinLnBrk="0" hangingPunct="1">
                  <a:defRPr kumimoji="1" sz="2006" kern="1200">
                    <a:solidFill>
                      <a:schemeClr val="lt1"/>
                    </a:solidFill>
                    <a:latin typeface="+mn-lt"/>
                    <a:ea typeface="+mn-ea"/>
                    <a:cs typeface="+mn-cs"/>
                  </a:defRPr>
                </a:lvl8pPr>
                <a:lvl9pPr marL="4076029" algn="l" defTabSz="1019007" rtl="0" eaLnBrk="1" latinLnBrk="0" hangingPunct="1">
                  <a:defRPr kumimoji="1" sz="2006" kern="1200">
                    <a:solidFill>
                      <a:schemeClr val="lt1"/>
                    </a:solidFill>
                    <a:latin typeface="+mn-lt"/>
                    <a:ea typeface="+mn-ea"/>
                    <a:cs typeface="+mn-cs"/>
                  </a:defRPr>
                </a:lvl9pPr>
              </a:lstStyle>
              <a:p>
                <a:pPr algn="ctr"/>
                <a:endParaRPr kumimoji="1" lang="ja-JP" altLang="en-US"/>
              </a:p>
            </p:txBody>
          </p:sp>
          <p:sp>
            <p:nvSpPr>
              <p:cNvPr id="24" name="正方形/長方形 23">
                <a:extLst>
                  <a:ext uri="{FF2B5EF4-FFF2-40B4-BE49-F238E27FC236}">
                    <a16:creationId xmlns:a16="http://schemas.microsoft.com/office/drawing/2014/main" id="{F0455B5E-66E1-47BC-849C-7200406AAD03}"/>
                  </a:ext>
                </a:extLst>
              </p:cNvPr>
              <p:cNvSpPr/>
              <p:nvPr/>
            </p:nvSpPr>
            <p:spPr>
              <a:xfrm>
                <a:off x="7329111" y="1518647"/>
                <a:ext cx="2988000" cy="4831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019007" rtl="0" eaLnBrk="1" latinLnBrk="0" hangingPunct="1">
                  <a:defRPr kumimoji="1" sz="2006" kern="1200">
                    <a:solidFill>
                      <a:schemeClr val="lt1"/>
                    </a:solidFill>
                    <a:latin typeface="+mn-lt"/>
                    <a:ea typeface="+mn-ea"/>
                    <a:cs typeface="+mn-cs"/>
                  </a:defRPr>
                </a:lvl1pPr>
                <a:lvl2pPr marL="509504" algn="l" defTabSz="1019007" rtl="0" eaLnBrk="1" latinLnBrk="0" hangingPunct="1">
                  <a:defRPr kumimoji="1" sz="2006" kern="1200">
                    <a:solidFill>
                      <a:schemeClr val="lt1"/>
                    </a:solidFill>
                    <a:latin typeface="+mn-lt"/>
                    <a:ea typeface="+mn-ea"/>
                    <a:cs typeface="+mn-cs"/>
                  </a:defRPr>
                </a:lvl2pPr>
                <a:lvl3pPr marL="1019007" algn="l" defTabSz="1019007" rtl="0" eaLnBrk="1" latinLnBrk="0" hangingPunct="1">
                  <a:defRPr kumimoji="1" sz="2006" kern="1200">
                    <a:solidFill>
                      <a:schemeClr val="lt1"/>
                    </a:solidFill>
                    <a:latin typeface="+mn-lt"/>
                    <a:ea typeface="+mn-ea"/>
                    <a:cs typeface="+mn-cs"/>
                  </a:defRPr>
                </a:lvl3pPr>
                <a:lvl4pPr marL="1528511" algn="l" defTabSz="1019007" rtl="0" eaLnBrk="1" latinLnBrk="0" hangingPunct="1">
                  <a:defRPr kumimoji="1" sz="2006" kern="1200">
                    <a:solidFill>
                      <a:schemeClr val="lt1"/>
                    </a:solidFill>
                    <a:latin typeface="+mn-lt"/>
                    <a:ea typeface="+mn-ea"/>
                    <a:cs typeface="+mn-cs"/>
                  </a:defRPr>
                </a:lvl4pPr>
                <a:lvl5pPr marL="2038015" algn="l" defTabSz="1019007" rtl="0" eaLnBrk="1" latinLnBrk="0" hangingPunct="1">
                  <a:defRPr kumimoji="1" sz="2006" kern="1200">
                    <a:solidFill>
                      <a:schemeClr val="lt1"/>
                    </a:solidFill>
                    <a:latin typeface="+mn-lt"/>
                    <a:ea typeface="+mn-ea"/>
                    <a:cs typeface="+mn-cs"/>
                  </a:defRPr>
                </a:lvl5pPr>
                <a:lvl6pPr marL="2547518" algn="l" defTabSz="1019007" rtl="0" eaLnBrk="1" latinLnBrk="0" hangingPunct="1">
                  <a:defRPr kumimoji="1" sz="2006" kern="1200">
                    <a:solidFill>
                      <a:schemeClr val="lt1"/>
                    </a:solidFill>
                    <a:latin typeface="+mn-lt"/>
                    <a:ea typeface="+mn-ea"/>
                    <a:cs typeface="+mn-cs"/>
                  </a:defRPr>
                </a:lvl6pPr>
                <a:lvl7pPr marL="3057022" algn="l" defTabSz="1019007" rtl="0" eaLnBrk="1" latinLnBrk="0" hangingPunct="1">
                  <a:defRPr kumimoji="1" sz="2006" kern="1200">
                    <a:solidFill>
                      <a:schemeClr val="lt1"/>
                    </a:solidFill>
                    <a:latin typeface="+mn-lt"/>
                    <a:ea typeface="+mn-ea"/>
                    <a:cs typeface="+mn-cs"/>
                  </a:defRPr>
                </a:lvl7pPr>
                <a:lvl8pPr marL="3566526" algn="l" defTabSz="1019007" rtl="0" eaLnBrk="1" latinLnBrk="0" hangingPunct="1">
                  <a:defRPr kumimoji="1" sz="2006" kern="1200">
                    <a:solidFill>
                      <a:schemeClr val="lt1"/>
                    </a:solidFill>
                    <a:latin typeface="+mn-lt"/>
                    <a:ea typeface="+mn-ea"/>
                    <a:cs typeface="+mn-cs"/>
                  </a:defRPr>
                </a:lvl8pPr>
                <a:lvl9pPr marL="4076029" algn="l" defTabSz="1019007" rtl="0" eaLnBrk="1" latinLnBrk="0" hangingPunct="1">
                  <a:defRPr kumimoji="1" sz="2006" kern="1200">
                    <a:solidFill>
                      <a:schemeClr val="lt1"/>
                    </a:solidFill>
                    <a:latin typeface="+mn-lt"/>
                    <a:ea typeface="+mn-ea"/>
                    <a:cs typeface="+mn-cs"/>
                  </a:defRPr>
                </a:lvl9pPr>
              </a:lstStyle>
              <a:p>
                <a:endParaRPr kumimoji="1"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20" name="グループ化 19">
              <a:extLst>
                <a:ext uri="{FF2B5EF4-FFF2-40B4-BE49-F238E27FC236}">
                  <a16:creationId xmlns:a16="http://schemas.microsoft.com/office/drawing/2014/main" id="{056B5B7F-9756-4F0A-A0DD-8B9BCA340EB0}"/>
                </a:ext>
              </a:extLst>
            </p:cNvPr>
            <p:cNvGrpSpPr/>
            <p:nvPr/>
          </p:nvGrpSpPr>
          <p:grpSpPr>
            <a:xfrm>
              <a:off x="788517" y="1249124"/>
              <a:ext cx="2685405" cy="804040"/>
              <a:chOff x="7582008" y="1265542"/>
              <a:chExt cx="2685405" cy="804040"/>
            </a:xfrm>
          </p:grpSpPr>
          <p:sp>
            <p:nvSpPr>
              <p:cNvPr id="21" name="正方形/長方形 20">
                <a:extLst>
                  <a:ext uri="{FF2B5EF4-FFF2-40B4-BE49-F238E27FC236}">
                    <a16:creationId xmlns:a16="http://schemas.microsoft.com/office/drawing/2014/main" id="{DC9D26F2-97CE-47BC-AE61-DB266C6A3DF8}"/>
                  </a:ext>
                </a:extLst>
              </p:cNvPr>
              <p:cNvSpPr/>
              <p:nvPr/>
            </p:nvSpPr>
            <p:spPr>
              <a:xfrm>
                <a:off x="7582008" y="1265542"/>
                <a:ext cx="2685405" cy="804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019007" rtl="0" eaLnBrk="1" latinLnBrk="0" hangingPunct="1">
                  <a:defRPr kumimoji="1" sz="2006" kern="1200">
                    <a:solidFill>
                      <a:schemeClr val="lt1"/>
                    </a:solidFill>
                    <a:latin typeface="+mn-lt"/>
                    <a:ea typeface="+mn-ea"/>
                    <a:cs typeface="+mn-cs"/>
                  </a:defRPr>
                </a:lvl1pPr>
                <a:lvl2pPr marL="509504" algn="l" defTabSz="1019007" rtl="0" eaLnBrk="1" latinLnBrk="0" hangingPunct="1">
                  <a:defRPr kumimoji="1" sz="2006" kern="1200">
                    <a:solidFill>
                      <a:schemeClr val="lt1"/>
                    </a:solidFill>
                    <a:latin typeface="+mn-lt"/>
                    <a:ea typeface="+mn-ea"/>
                    <a:cs typeface="+mn-cs"/>
                  </a:defRPr>
                </a:lvl2pPr>
                <a:lvl3pPr marL="1019007" algn="l" defTabSz="1019007" rtl="0" eaLnBrk="1" latinLnBrk="0" hangingPunct="1">
                  <a:defRPr kumimoji="1" sz="2006" kern="1200">
                    <a:solidFill>
                      <a:schemeClr val="lt1"/>
                    </a:solidFill>
                    <a:latin typeface="+mn-lt"/>
                    <a:ea typeface="+mn-ea"/>
                    <a:cs typeface="+mn-cs"/>
                  </a:defRPr>
                </a:lvl3pPr>
                <a:lvl4pPr marL="1528511" algn="l" defTabSz="1019007" rtl="0" eaLnBrk="1" latinLnBrk="0" hangingPunct="1">
                  <a:defRPr kumimoji="1" sz="2006" kern="1200">
                    <a:solidFill>
                      <a:schemeClr val="lt1"/>
                    </a:solidFill>
                    <a:latin typeface="+mn-lt"/>
                    <a:ea typeface="+mn-ea"/>
                    <a:cs typeface="+mn-cs"/>
                  </a:defRPr>
                </a:lvl4pPr>
                <a:lvl5pPr marL="2038015" algn="l" defTabSz="1019007" rtl="0" eaLnBrk="1" latinLnBrk="0" hangingPunct="1">
                  <a:defRPr kumimoji="1" sz="2006" kern="1200">
                    <a:solidFill>
                      <a:schemeClr val="lt1"/>
                    </a:solidFill>
                    <a:latin typeface="+mn-lt"/>
                    <a:ea typeface="+mn-ea"/>
                    <a:cs typeface="+mn-cs"/>
                  </a:defRPr>
                </a:lvl5pPr>
                <a:lvl6pPr marL="2547518" algn="l" defTabSz="1019007" rtl="0" eaLnBrk="1" latinLnBrk="0" hangingPunct="1">
                  <a:defRPr kumimoji="1" sz="2006" kern="1200">
                    <a:solidFill>
                      <a:schemeClr val="lt1"/>
                    </a:solidFill>
                    <a:latin typeface="+mn-lt"/>
                    <a:ea typeface="+mn-ea"/>
                    <a:cs typeface="+mn-cs"/>
                  </a:defRPr>
                </a:lvl6pPr>
                <a:lvl7pPr marL="3057022" algn="l" defTabSz="1019007" rtl="0" eaLnBrk="1" latinLnBrk="0" hangingPunct="1">
                  <a:defRPr kumimoji="1" sz="2006" kern="1200">
                    <a:solidFill>
                      <a:schemeClr val="lt1"/>
                    </a:solidFill>
                    <a:latin typeface="+mn-lt"/>
                    <a:ea typeface="+mn-ea"/>
                    <a:cs typeface="+mn-cs"/>
                  </a:defRPr>
                </a:lvl7pPr>
                <a:lvl8pPr marL="3566526" algn="l" defTabSz="1019007" rtl="0" eaLnBrk="1" latinLnBrk="0" hangingPunct="1">
                  <a:defRPr kumimoji="1" sz="2006" kern="1200">
                    <a:solidFill>
                      <a:schemeClr val="lt1"/>
                    </a:solidFill>
                    <a:latin typeface="+mn-lt"/>
                    <a:ea typeface="+mn-ea"/>
                    <a:cs typeface="+mn-cs"/>
                  </a:defRPr>
                </a:lvl8pPr>
                <a:lvl9pPr marL="4076029" algn="l" defTabSz="1019007" rtl="0" eaLnBrk="1" latinLnBrk="0" hangingPunct="1">
                  <a:defRPr kumimoji="1" sz="2006" kern="1200">
                    <a:solidFill>
                      <a:schemeClr val="lt1"/>
                    </a:solidFill>
                    <a:latin typeface="+mn-lt"/>
                    <a:ea typeface="+mn-ea"/>
                    <a:cs typeface="+mn-cs"/>
                  </a:defRPr>
                </a:lvl9pPr>
              </a:lstStyle>
              <a:p>
                <a:pPr algn="ctr"/>
                <a:r>
                  <a:rPr kumimoji="1" lang="ja-JP" altLang="en-US" sz="2400" dirty="0">
                    <a:solidFill>
                      <a:schemeClr val="tx1"/>
                    </a:solidFill>
                    <a:latin typeface="HG丸ｺﾞｼｯｸM-PRO" panose="020F0600000000000000" pitchFamily="50" charset="-128"/>
                    <a:ea typeface="HG丸ｺﾞｼｯｸM-PRO" panose="020F0600000000000000" pitchFamily="50" charset="-128"/>
                  </a:rPr>
                  <a:t>発達障害支援コース</a:t>
                </a:r>
              </a:p>
            </p:txBody>
          </p:sp>
          <p:sp>
            <p:nvSpPr>
              <p:cNvPr id="22" name="正方形/長方形 21">
                <a:extLst>
                  <a:ext uri="{FF2B5EF4-FFF2-40B4-BE49-F238E27FC236}">
                    <a16:creationId xmlns:a16="http://schemas.microsoft.com/office/drawing/2014/main" id="{76927DCC-0A0A-47BA-AD5E-B8F951DE49B5}"/>
                  </a:ext>
                </a:extLst>
              </p:cNvPr>
              <p:cNvSpPr/>
              <p:nvPr/>
            </p:nvSpPr>
            <p:spPr>
              <a:xfrm>
                <a:off x="7677765" y="1380440"/>
                <a:ext cx="2493889" cy="648000"/>
              </a:xfrm>
              <a:prstGeom prst="rect">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019007" rtl="0" eaLnBrk="1" latinLnBrk="0" hangingPunct="1">
                  <a:defRPr kumimoji="1" sz="2006" kern="1200">
                    <a:solidFill>
                      <a:schemeClr val="lt1"/>
                    </a:solidFill>
                    <a:latin typeface="+mn-lt"/>
                    <a:ea typeface="+mn-ea"/>
                    <a:cs typeface="+mn-cs"/>
                  </a:defRPr>
                </a:lvl1pPr>
                <a:lvl2pPr marL="509504" algn="l" defTabSz="1019007" rtl="0" eaLnBrk="1" latinLnBrk="0" hangingPunct="1">
                  <a:defRPr kumimoji="1" sz="2006" kern="1200">
                    <a:solidFill>
                      <a:schemeClr val="lt1"/>
                    </a:solidFill>
                    <a:latin typeface="+mn-lt"/>
                    <a:ea typeface="+mn-ea"/>
                    <a:cs typeface="+mn-cs"/>
                  </a:defRPr>
                </a:lvl2pPr>
                <a:lvl3pPr marL="1019007" algn="l" defTabSz="1019007" rtl="0" eaLnBrk="1" latinLnBrk="0" hangingPunct="1">
                  <a:defRPr kumimoji="1" sz="2006" kern="1200">
                    <a:solidFill>
                      <a:schemeClr val="lt1"/>
                    </a:solidFill>
                    <a:latin typeface="+mn-lt"/>
                    <a:ea typeface="+mn-ea"/>
                    <a:cs typeface="+mn-cs"/>
                  </a:defRPr>
                </a:lvl3pPr>
                <a:lvl4pPr marL="1528511" algn="l" defTabSz="1019007" rtl="0" eaLnBrk="1" latinLnBrk="0" hangingPunct="1">
                  <a:defRPr kumimoji="1" sz="2006" kern="1200">
                    <a:solidFill>
                      <a:schemeClr val="lt1"/>
                    </a:solidFill>
                    <a:latin typeface="+mn-lt"/>
                    <a:ea typeface="+mn-ea"/>
                    <a:cs typeface="+mn-cs"/>
                  </a:defRPr>
                </a:lvl4pPr>
                <a:lvl5pPr marL="2038015" algn="l" defTabSz="1019007" rtl="0" eaLnBrk="1" latinLnBrk="0" hangingPunct="1">
                  <a:defRPr kumimoji="1" sz="2006" kern="1200">
                    <a:solidFill>
                      <a:schemeClr val="lt1"/>
                    </a:solidFill>
                    <a:latin typeface="+mn-lt"/>
                    <a:ea typeface="+mn-ea"/>
                    <a:cs typeface="+mn-cs"/>
                  </a:defRPr>
                </a:lvl5pPr>
                <a:lvl6pPr marL="2547518" algn="l" defTabSz="1019007" rtl="0" eaLnBrk="1" latinLnBrk="0" hangingPunct="1">
                  <a:defRPr kumimoji="1" sz="2006" kern="1200">
                    <a:solidFill>
                      <a:schemeClr val="lt1"/>
                    </a:solidFill>
                    <a:latin typeface="+mn-lt"/>
                    <a:ea typeface="+mn-ea"/>
                    <a:cs typeface="+mn-cs"/>
                  </a:defRPr>
                </a:lvl6pPr>
                <a:lvl7pPr marL="3057022" algn="l" defTabSz="1019007" rtl="0" eaLnBrk="1" latinLnBrk="0" hangingPunct="1">
                  <a:defRPr kumimoji="1" sz="2006" kern="1200">
                    <a:solidFill>
                      <a:schemeClr val="lt1"/>
                    </a:solidFill>
                    <a:latin typeface="+mn-lt"/>
                    <a:ea typeface="+mn-ea"/>
                    <a:cs typeface="+mn-cs"/>
                  </a:defRPr>
                </a:lvl7pPr>
                <a:lvl8pPr marL="3566526" algn="l" defTabSz="1019007" rtl="0" eaLnBrk="1" latinLnBrk="0" hangingPunct="1">
                  <a:defRPr kumimoji="1" sz="2006" kern="1200">
                    <a:solidFill>
                      <a:schemeClr val="lt1"/>
                    </a:solidFill>
                    <a:latin typeface="+mn-lt"/>
                    <a:ea typeface="+mn-ea"/>
                    <a:cs typeface="+mn-cs"/>
                  </a:defRPr>
                </a:lvl8pPr>
                <a:lvl9pPr marL="4076029" algn="l" defTabSz="1019007" rtl="0" eaLnBrk="1" latinLnBrk="0" hangingPunct="1">
                  <a:defRPr kumimoji="1" sz="2006" kern="1200">
                    <a:solidFill>
                      <a:schemeClr val="lt1"/>
                    </a:solidFill>
                    <a:latin typeface="+mn-lt"/>
                    <a:ea typeface="+mn-ea"/>
                    <a:cs typeface="+mn-cs"/>
                  </a:defRPr>
                </a:lvl9pPr>
              </a:lstStyle>
              <a:p>
                <a:pPr algn="ctr"/>
                <a:endParaRPr kumimoji="1" lang="ja-JP" altLang="en-US"/>
              </a:p>
            </p:txBody>
          </p:sp>
        </p:grpSp>
      </p:grpSp>
      <p:sp>
        <p:nvSpPr>
          <p:cNvPr id="26" name="正方形/長方形 25">
            <a:extLst>
              <a:ext uri="{FF2B5EF4-FFF2-40B4-BE49-F238E27FC236}">
                <a16:creationId xmlns:a16="http://schemas.microsoft.com/office/drawing/2014/main" id="{CD72EF23-4F19-4BAF-8544-100EEDC78562}"/>
              </a:ext>
            </a:extLst>
          </p:cNvPr>
          <p:cNvSpPr/>
          <p:nvPr/>
        </p:nvSpPr>
        <p:spPr>
          <a:xfrm>
            <a:off x="1141378" y="3337801"/>
            <a:ext cx="5393021" cy="2693045"/>
          </a:xfrm>
          <a:prstGeom prst="rect">
            <a:avLst/>
          </a:prstGeom>
        </p:spPr>
        <p:txBody>
          <a:bodyPr wrap="square">
            <a:spAutoFit/>
          </a:bodyPr>
          <a:lstStyle/>
          <a:p>
            <a:pPr fontAlgn="ctr">
              <a:spcAft>
                <a:spcPts val="600"/>
              </a:spcAft>
            </a:pP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✔日時：２０２２年</a:t>
            </a:r>
            <a:r>
              <a:rPr lang="en-US" altLang="ja-JP"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月　毎週　水曜日・金曜日　開催</a:t>
            </a:r>
            <a:endParaRPr lang="en-US" altLang="ja-JP"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fontAlgn="ctr">
              <a:spcAft>
                <a:spcPts val="600"/>
              </a:spcAft>
            </a:pP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✔場所</a:t>
            </a:r>
            <a:endParaRPr lang="en-US" altLang="ja-JP"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fontAlgn="ctr">
              <a:spcAft>
                <a:spcPts val="600"/>
              </a:spcAft>
              <a:buFont typeface="Arial" panose="020B0604020202020204" pitchFamily="34" charset="0"/>
              <a:buChar char="•"/>
            </a:pPr>
            <a:r>
              <a:rPr lang="ja-JP" altLang="en-US" sz="12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ＱＵＥＳＴ（東広島市西条町）</a:t>
            </a:r>
            <a:endParaRPr lang="en-US" altLang="ja-JP" sz="12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fontAlgn="ctr">
              <a:spcAft>
                <a:spcPts val="600"/>
              </a:spcAft>
              <a:buFont typeface="Arial" panose="020B0604020202020204" pitchFamily="34" charset="0"/>
              <a:buChar char="•"/>
            </a:pPr>
            <a:r>
              <a:rPr lang="ja-JP" altLang="en-US" sz="12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児童発達支援センターぐるんぱ（東広島市八本松町）</a:t>
            </a:r>
            <a:endParaRPr lang="en-US" altLang="ja-JP" sz="12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fontAlgn="ctr">
              <a:spcAft>
                <a:spcPts val="600"/>
              </a:spcAft>
            </a:pP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✔内容</a:t>
            </a:r>
            <a:endParaRPr lang="en-US" altLang="ja-JP"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fontAlgn="ctr">
              <a:spcAft>
                <a:spcPts val="600"/>
              </a:spcAft>
              <a:buFont typeface="Arial" panose="020B0604020202020204" pitchFamily="34" charset="0"/>
              <a:buChar char="•"/>
            </a:pPr>
            <a:r>
              <a:rPr lang="ja-JP" altLang="en-US" sz="11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発達障害の特性理解と支援方法について（ミニ研修）</a:t>
            </a:r>
            <a:endParaRPr lang="en-US" altLang="ja-JP" sz="11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fontAlgn="ctr">
              <a:spcAft>
                <a:spcPts val="600"/>
              </a:spcAft>
              <a:buFont typeface="Arial" panose="020B0604020202020204" pitchFamily="34" charset="0"/>
              <a:buChar char="•"/>
            </a:pPr>
            <a:r>
              <a:rPr lang="ja-JP" altLang="en-US" sz="11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現場体験</a:t>
            </a:r>
            <a:endParaRPr lang="en-US" altLang="ja-JP" sz="11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fontAlgn="ctr">
              <a:spcAft>
                <a:spcPts val="600"/>
              </a:spcAft>
            </a:pP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✔学べるスキル</a:t>
            </a:r>
            <a:endParaRPr lang="en-US" altLang="ja-JP"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fontAlgn="ctr">
              <a:spcAft>
                <a:spcPts val="600"/>
              </a:spcAft>
            </a:pP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発達障害の特性について専門相談員から直接教えてもらうことができます。</a:t>
            </a:r>
            <a:endPar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fontAlgn="ctr">
              <a:spcAft>
                <a:spcPts val="600"/>
              </a:spcAft>
            </a:pP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　具体的にどんな専門性をもって支援をしているか知ることができます。</a:t>
            </a:r>
            <a:endParaRPr lang="en-US" altLang="ja-JP" sz="105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7" name="グループ化 26">
            <a:extLst>
              <a:ext uri="{FF2B5EF4-FFF2-40B4-BE49-F238E27FC236}">
                <a16:creationId xmlns:a16="http://schemas.microsoft.com/office/drawing/2014/main" id="{06FC09DB-94D7-4604-8B36-0C62D4E3B6C8}"/>
              </a:ext>
            </a:extLst>
          </p:cNvPr>
          <p:cNvGrpSpPr/>
          <p:nvPr/>
        </p:nvGrpSpPr>
        <p:grpSpPr>
          <a:xfrm>
            <a:off x="514155" y="6176296"/>
            <a:ext cx="6725758" cy="3137521"/>
            <a:chOff x="3880038" y="385140"/>
            <a:chExt cx="3168000" cy="5100603"/>
          </a:xfrm>
        </p:grpSpPr>
        <p:grpSp>
          <p:nvGrpSpPr>
            <p:cNvPr id="28" name="グループ化 27">
              <a:extLst>
                <a:ext uri="{FF2B5EF4-FFF2-40B4-BE49-F238E27FC236}">
                  <a16:creationId xmlns:a16="http://schemas.microsoft.com/office/drawing/2014/main" id="{733DACEA-C73D-416D-9A9E-8DA1BA4C565D}"/>
                </a:ext>
              </a:extLst>
            </p:cNvPr>
            <p:cNvGrpSpPr/>
            <p:nvPr/>
          </p:nvGrpSpPr>
          <p:grpSpPr>
            <a:xfrm>
              <a:off x="3880038" y="608207"/>
              <a:ext cx="3168000" cy="4877536"/>
              <a:chOff x="7234047" y="531478"/>
              <a:chExt cx="3168000" cy="5017664"/>
            </a:xfrm>
          </p:grpSpPr>
          <p:sp>
            <p:nvSpPr>
              <p:cNvPr id="32" name="正方形/長方形 31">
                <a:extLst>
                  <a:ext uri="{FF2B5EF4-FFF2-40B4-BE49-F238E27FC236}">
                    <a16:creationId xmlns:a16="http://schemas.microsoft.com/office/drawing/2014/main" id="{EC634F54-AD29-4C7E-A3C2-D50B3F10049A}"/>
                  </a:ext>
                </a:extLst>
              </p:cNvPr>
              <p:cNvSpPr/>
              <p:nvPr/>
            </p:nvSpPr>
            <p:spPr>
              <a:xfrm>
                <a:off x="7234047" y="531478"/>
                <a:ext cx="3168000" cy="5017664"/>
              </a:xfrm>
              <a:prstGeom prst="rect">
                <a:avLst/>
              </a:prstGeom>
              <a:solidFill>
                <a:srgbClr val="FFC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019007" rtl="0" eaLnBrk="1" latinLnBrk="0" hangingPunct="1">
                  <a:defRPr kumimoji="1" sz="2006" kern="1200">
                    <a:solidFill>
                      <a:schemeClr val="lt1"/>
                    </a:solidFill>
                    <a:latin typeface="+mn-lt"/>
                    <a:ea typeface="+mn-ea"/>
                    <a:cs typeface="+mn-cs"/>
                  </a:defRPr>
                </a:lvl1pPr>
                <a:lvl2pPr marL="509504" algn="l" defTabSz="1019007" rtl="0" eaLnBrk="1" latinLnBrk="0" hangingPunct="1">
                  <a:defRPr kumimoji="1" sz="2006" kern="1200">
                    <a:solidFill>
                      <a:schemeClr val="lt1"/>
                    </a:solidFill>
                    <a:latin typeface="+mn-lt"/>
                    <a:ea typeface="+mn-ea"/>
                    <a:cs typeface="+mn-cs"/>
                  </a:defRPr>
                </a:lvl2pPr>
                <a:lvl3pPr marL="1019007" algn="l" defTabSz="1019007" rtl="0" eaLnBrk="1" latinLnBrk="0" hangingPunct="1">
                  <a:defRPr kumimoji="1" sz="2006" kern="1200">
                    <a:solidFill>
                      <a:schemeClr val="lt1"/>
                    </a:solidFill>
                    <a:latin typeface="+mn-lt"/>
                    <a:ea typeface="+mn-ea"/>
                    <a:cs typeface="+mn-cs"/>
                  </a:defRPr>
                </a:lvl3pPr>
                <a:lvl4pPr marL="1528511" algn="l" defTabSz="1019007" rtl="0" eaLnBrk="1" latinLnBrk="0" hangingPunct="1">
                  <a:defRPr kumimoji="1" sz="2006" kern="1200">
                    <a:solidFill>
                      <a:schemeClr val="lt1"/>
                    </a:solidFill>
                    <a:latin typeface="+mn-lt"/>
                    <a:ea typeface="+mn-ea"/>
                    <a:cs typeface="+mn-cs"/>
                  </a:defRPr>
                </a:lvl4pPr>
                <a:lvl5pPr marL="2038015" algn="l" defTabSz="1019007" rtl="0" eaLnBrk="1" latinLnBrk="0" hangingPunct="1">
                  <a:defRPr kumimoji="1" sz="2006" kern="1200">
                    <a:solidFill>
                      <a:schemeClr val="lt1"/>
                    </a:solidFill>
                    <a:latin typeface="+mn-lt"/>
                    <a:ea typeface="+mn-ea"/>
                    <a:cs typeface="+mn-cs"/>
                  </a:defRPr>
                </a:lvl5pPr>
                <a:lvl6pPr marL="2547518" algn="l" defTabSz="1019007" rtl="0" eaLnBrk="1" latinLnBrk="0" hangingPunct="1">
                  <a:defRPr kumimoji="1" sz="2006" kern="1200">
                    <a:solidFill>
                      <a:schemeClr val="lt1"/>
                    </a:solidFill>
                    <a:latin typeface="+mn-lt"/>
                    <a:ea typeface="+mn-ea"/>
                    <a:cs typeface="+mn-cs"/>
                  </a:defRPr>
                </a:lvl6pPr>
                <a:lvl7pPr marL="3057022" algn="l" defTabSz="1019007" rtl="0" eaLnBrk="1" latinLnBrk="0" hangingPunct="1">
                  <a:defRPr kumimoji="1" sz="2006" kern="1200">
                    <a:solidFill>
                      <a:schemeClr val="lt1"/>
                    </a:solidFill>
                    <a:latin typeface="+mn-lt"/>
                    <a:ea typeface="+mn-ea"/>
                    <a:cs typeface="+mn-cs"/>
                  </a:defRPr>
                </a:lvl7pPr>
                <a:lvl8pPr marL="3566526" algn="l" defTabSz="1019007" rtl="0" eaLnBrk="1" latinLnBrk="0" hangingPunct="1">
                  <a:defRPr kumimoji="1" sz="2006" kern="1200">
                    <a:solidFill>
                      <a:schemeClr val="lt1"/>
                    </a:solidFill>
                    <a:latin typeface="+mn-lt"/>
                    <a:ea typeface="+mn-ea"/>
                    <a:cs typeface="+mn-cs"/>
                  </a:defRPr>
                </a:lvl8pPr>
                <a:lvl9pPr marL="4076029" algn="l" defTabSz="1019007" rtl="0" eaLnBrk="1" latinLnBrk="0" hangingPunct="1">
                  <a:defRPr kumimoji="1" sz="2006" kern="1200">
                    <a:solidFill>
                      <a:schemeClr val="lt1"/>
                    </a:solidFill>
                    <a:latin typeface="+mn-lt"/>
                    <a:ea typeface="+mn-ea"/>
                    <a:cs typeface="+mn-cs"/>
                  </a:defRPr>
                </a:lvl9pPr>
              </a:lstStyle>
              <a:p>
                <a:pPr algn="ctr"/>
                <a:endParaRPr kumimoji="1" lang="ja-JP" altLang="en-US"/>
              </a:p>
            </p:txBody>
          </p:sp>
          <p:sp>
            <p:nvSpPr>
              <p:cNvPr id="33" name="正方形/長方形 32">
                <a:extLst>
                  <a:ext uri="{FF2B5EF4-FFF2-40B4-BE49-F238E27FC236}">
                    <a16:creationId xmlns:a16="http://schemas.microsoft.com/office/drawing/2014/main" id="{2040C215-B064-48D5-B80D-1FBF5AED138E}"/>
                  </a:ext>
                </a:extLst>
              </p:cNvPr>
              <p:cNvSpPr/>
              <p:nvPr/>
            </p:nvSpPr>
            <p:spPr>
              <a:xfrm>
                <a:off x="7324047" y="624397"/>
                <a:ext cx="2988000" cy="4831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019007" rtl="0" eaLnBrk="1" latinLnBrk="0" hangingPunct="1">
                  <a:defRPr kumimoji="1" sz="2006" kern="1200">
                    <a:solidFill>
                      <a:schemeClr val="lt1"/>
                    </a:solidFill>
                    <a:latin typeface="+mn-lt"/>
                    <a:ea typeface="+mn-ea"/>
                    <a:cs typeface="+mn-cs"/>
                  </a:defRPr>
                </a:lvl1pPr>
                <a:lvl2pPr marL="509504" algn="l" defTabSz="1019007" rtl="0" eaLnBrk="1" latinLnBrk="0" hangingPunct="1">
                  <a:defRPr kumimoji="1" sz="2006" kern="1200">
                    <a:solidFill>
                      <a:schemeClr val="lt1"/>
                    </a:solidFill>
                    <a:latin typeface="+mn-lt"/>
                    <a:ea typeface="+mn-ea"/>
                    <a:cs typeface="+mn-cs"/>
                  </a:defRPr>
                </a:lvl2pPr>
                <a:lvl3pPr marL="1019007" algn="l" defTabSz="1019007" rtl="0" eaLnBrk="1" latinLnBrk="0" hangingPunct="1">
                  <a:defRPr kumimoji="1" sz="2006" kern="1200">
                    <a:solidFill>
                      <a:schemeClr val="lt1"/>
                    </a:solidFill>
                    <a:latin typeface="+mn-lt"/>
                    <a:ea typeface="+mn-ea"/>
                    <a:cs typeface="+mn-cs"/>
                  </a:defRPr>
                </a:lvl3pPr>
                <a:lvl4pPr marL="1528511" algn="l" defTabSz="1019007" rtl="0" eaLnBrk="1" latinLnBrk="0" hangingPunct="1">
                  <a:defRPr kumimoji="1" sz="2006" kern="1200">
                    <a:solidFill>
                      <a:schemeClr val="lt1"/>
                    </a:solidFill>
                    <a:latin typeface="+mn-lt"/>
                    <a:ea typeface="+mn-ea"/>
                    <a:cs typeface="+mn-cs"/>
                  </a:defRPr>
                </a:lvl4pPr>
                <a:lvl5pPr marL="2038015" algn="l" defTabSz="1019007" rtl="0" eaLnBrk="1" latinLnBrk="0" hangingPunct="1">
                  <a:defRPr kumimoji="1" sz="2006" kern="1200">
                    <a:solidFill>
                      <a:schemeClr val="lt1"/>
                    </a:solidFill>
                    <a:latin typeface="+mn-lt"/>
                    <a:ea typeface="+mn-ea"/>
                    <a:cs typeface="+mn-cs"/>
                  </a:defRPr>
                </a:lvl5pPr>
                <a:lvl6pPr marL="2547518" algn="l" defTabSz="1019007" rtl="0" eaLnBrk="1" latinLnBrk="0" hangingPunct="1">
                  <a:defRPr kumimoji="1" sz="2006" kern="1200">
                    <a:solidFill>
                      <a:schemeClr val="lt1"/>
                    </a:solidFill>
                    <a:latin typeface="+mn-lt"/>
                    <a:ea typeface="+mn-ea"/>
                    <a:cs typeface="+mn-cs"/>
                  </a:defRPr>
                </a:lvl6pPr>
                <a:lvl7pPr marL="3057022" algn="l" defTabSz="1019007" rtl="0" eaLnBrk="1" latinLnBrk="0" hangingPunct="1">
                  <a:defRPr kumimoji="1" sz="2006" kern="1200">
                    <a:solidFill>
                      <a:schemeClr val="lt1"/>
                    </a:solidFill>
                    <a:latin typeface="+mn-lt"/>
                    <a:ea typeface="+mn-ea"/>
                    <a:cs typeface="+mn-cs"/>
                  </a:defRPr>
                </a:lvl7pPr>
                <a:lvl8pPr marL="3566526" algn="l" defTabSz="1019007" rtl="0" eaLnBrk="1" latinLnBrk="0" hangingPunct="1">
                  <a:defRPr kumimoji="1" sz="2006" kern="1200">
                    <a:solidFill>
                      <a:schemeClr val="lt1"/>
                    </a:solidFill>
                    <a:latin typeface="+mn-lt"/>
                    <a:ea typeface="+mn-ea"/>
                    <a:cs typeface="+mn-cs"/>
                  </a:defRPr>
                </a:lvl8pPr>
                <a:lvl9pPr marL="4076029" algn="l" defTabSz="1019007" rtl="0" eaLnBrk="1" latinLnBrk="0" hangingPunct="1">
                  <a:defRPr kumimoji="1" sz="2006" kern="1200">
                    <a:solidFill>
                      <a:schemeClr val="lt1"/>
                    </a:solidFill>
                    <a:latin typeface="+mn-lt"/>
                    <a:ea typeface="+mn-ea"/>
                    <a:cs typeface="+mn-cs"/>
                  </a:defRPr>
                </a:lvl9pPr>
              </a:lstStyle>
              <a:p>
                <a:pPr algn="ctr"/>
                <a:endParaRPr kumimoji="1" lang="ja-JP" altLang="en-US"/>
              </a:p>
            </p:txBody>
          </p:sp>
        </p:grpSp>
        <p:grpSp>
          <p:nvGrpSpPr>
            <p:cNvPr id="29" name="グループ化 28">
              <a:extLst>
                <a:ext uri="{FF2B5EF4-FFF2-40B4-BE49-F238E27FC236}">
                  <a16:creationId xmlns:a16="http://schemas.microsoft.com/office/drawing/2014/main" id="{70B5329F-55BD-4FA4-8120-90D1A3DE4674}"/>
                </a:ext>
              </a:extLst>
            </p:cNvPr>
            <p:cNvGrpSpPr/>
            <p:nvPr/>
          </p:nvGrpSpPr>
          <p:grpSpPr>
            <a:xfrm>
              <a:off x="4144759" y="385140"/>
              <a:ext cx="2685405" cy="804040"/>
              <a:chOff x="7537363" y="401558"/>
              <a:chExt cx="2685405" cy="804040"/>
            </a:xfrm>
          </p:grpSpPr>
          <p:sp>
            <p:nvSpPr>
              <p:cNvPr id="30" name="正方形/長方形 29">
                <a:extLst>
                  <a:ext uri="{FF2B5EF4-FFF2-40B4-BE49-F238E27FC236}">
                    <a16:creationId xmlns:a16="http://schemas.microsoft.com/office/drawing/2014/main" id="{2A82B752-3635-49D9-A1BB-4C5DAC479F54}"/>
                  </a:ext>
                </a:extLst>
              </p:cNvPr>
              <p:cNvSpPr/>
              <p:nvPr/>
            </p:nvSpPr>
            <p:spPr>
              <a:xfrm>
                <a:off x="7537363" y="401558"/>
                <a:ext cx="2685405" cy="804040"/>
              </a:xfrm>
              <a:prstGeom prst="rect">
                <a:avLst/>
              </a:prstGeom>
              <a:solidFill>
                <a:srgbClr val="FFBC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019007" rtl="0" eaLnBrk="1" latinLnBrk="0" hangingPunct="1">
                  <a:defRPr kumimoji="1" sz="2006" kern="1200">
                    <a:solidFill>
                      <a:schemeClr val="lt1"/>
                    </a:solidFill>
                    <a:latin typeface="+mn-lt"/>
                    <a:ea typeface="+mn-ea"/>
                    <a:cs typeface="+mn-cs"/>
                  </a:defRPr>
                </a:lvl1pPr>
                <a:lvl2pPr marL="509504" algn="l" defTabSz="1019007" rtl="0" eaLnBrk="1" latinLnBrk="0" hangingPunct="1">
                  <a:defRPr kumimoji="1" sz="2006" kern="1200">
                    <a:solidFill>
                      <a:schemeClr val="lt1"/>
                    </a:solidFill>
                    <a:latin typeface="+mn-lt"/>
                    <a:ea typeface="+mn-ea"/>
                    <a:cs typeface="+mn-cs"/>
                  </a:defRPr>
                </a:lvl2pPr>
                <a:lvl3pPr marL="1019007" algn="l" defTabSz="1019007" rtl="0" eaLnBrk="1" latinLnBrk="0" hangingPunct="1">
                  <a:defRPr kumimoji="1" sz="2006" kern="1200">
                    <a:solidFill>
                      <a:schemeClr val="lt1"/>
                    </a:solidFill>
                    <a:latin typeface="+mn-lt"/>
                    <a:ea typeface="+mn-ea"/>
                    <a:cs typeface="+mn-cs"/>
                  </a:defRPr>
                </a:lvl3pPr>
                <a:lvl4pPr marL="1528511" algn="l" defTabSz="1019007" rtl="0" eaLnBrk="1" latinLnBrk="0" hangingPunct="1">
                  <a:defRPr kumimoji="1" sz="2006" kern="1200">
                    <a:solidFill>
                      <a:schemeClr val="lt1"/>
                    </a:solidFill>
                    <a:latin typeface="+mn-lt"/>
                    <a:ea typeface="+mn-ea"/>
                    <a:cs typeface="+mn-cs"/>
                  </a:defRPr>
                </a:lvl4pPr>
                <a:lvl5pPr marL="2038015" algn="l" defTabSz="1019007" rtl="0" eaLnBrk="1" latinLnBrk="0" hangingPunct="1">
                  <a:defRPr kumimoji="1" sz="2006" kern="1200">
                    <a:solidFill>
                      <a:schemeClr val="lt1"/>
                    </a:solidFill>
                    <a:latin typeface="+mn-lt"/>
                    <a:ea typeface="+mn-ea"/>
                    <a:cs typeface="+mn-cs"/>
                  </a:defRPr>
                </a:lvl5pPr>
                <a:lvl6pPr marL="2547518" algn="l" defTabSz="1019007" rtl="0" eaLnBrk="1" latinLnBrk="0" hangingPunct="1">
                  <a:defRPr kumimoji="1" sz="2006" kern="1200">
                    <a:solidFill>
                      <a:schemeClr val="lt1"/>
                    </a:solidFill>
                    <a:latin typeface="+mn-lt"/>
                    <a:ea typeface="+mn-ea"/>
                    <a:cs typeface="+mn-cs"/>
                  </a:defRPr>
                </a:lvl6pPr>
                <a:lvl7pPr marL="3057022" algn="l" defTabSz="1019007" rtl="0" eaLnBrk="1" latinLnBrk="0" hangingPunct="1">
                  <a:defRPr kumimoji="1" sz="2006" kern="1200">
                    <a:solidFill>
                      <a:schemeClr val="lt1"/>
                    </a:solidFill>
                    <a:latin typeface="+mn-lt"/>
                    <a:ea typeface="+mn-ea"/>
                    <a:cs typeface="+mn-cs"/>
                  </a:defRPr>
                </a:lvl7pPr>
                <a:lvl8pPr marL="3566526" algn="l" defTabSz="1019007" rtl="0" eaLnBrk="1" latinLnBrk="0" hangingPunct="1">
                  <a:defRPr kumimoji="1" sz="2006" kern="1200">
                    <a:solidFill>
                      <a:schemeClr val="lt1"/>
                    </a:solidFill>
                    <a:latin typeface="+mn-lt"/>
                    <a:ea typeface="+mn-ea"/>
                    <a:cs typeface="+mn-cs"/>
                  </a:defRPr>
                </a:lvl8pPr>
                <a:lvl9pPr marL="4076029" algn="l" defTabSz="1019007" rtl="0" eaLnBrk="1" latinLnBrk="0" hangingPunct="1">
                  <a:defRPr kumimoji="1" sz="2006" kern="1200">
                    <a:solidFill>
                      <a:schemeClr val="lt1"/>
                    </a:solidFill>
                    <a:latin typeface="+mn-lt"/>
                    <a:ea typeface="+mn-ea"/>
                    <a:cs typeface="+mn-cs"/>
                  </a:defRPr>
                </a:lvl9pPr>
              </a:lstStyle>
              <a:p>
                <a:pPr algn="ctr"/>
                <a:r>
                  <a:rPr kumimoji="1" lang="ja-JP" altLang="en-US" sz="2400" dirty="0">
                    <a:solidFill>
                      <a:sysClr val="windowText" lastClr="000000"/>
                    </a:solidFill>
                    <a:latin typeface="HG丸ｺﾞｼｯｸM-PRO" panose="020F0600000000000000" pitchFamily="50" charset="-128"/>
                    <a:ea typeface="HG丸ｺﾞｼｯｸM-PRO" panose="020F0600000000000000" pitchFamily="50" charset="-128"/>
                  </a:rPr>
                  <a:t>就労支援コース</a:t>
                </a:r>
              </a:p>
            </p:txBody>
          </p:sp>
          <p:sp>
            <p:nvSpPr>
              <p:cNvPr id="31" name="正方形/長方形 30">
                <a:extLst>
                  <a:ext uri="{FF2B5EF4-FFF2-40B4-BE49-F238E27FC236}">
                    <a16:creationId xmlns:a16="http://schemas.microsoft.com/office/drawing/2014/main" id="{B45C8444-DDB3-4533-A730-C69FC7C85D7B}"/>
                  </a:ext>
                </a:extLst>
              </p:cNvPr>
              <p:cNvSpPr/>
              <p:nvPr/>
            </p:nvSpPr>
            <p:spPr>
              <a:xfrm>
                <a:off x="7633121" y="479579"/>
                <a:ext cx="2493889" cy="648000"/>
              </a:xfrm>
              <a:prstGeom prst="rect">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019007" rtl="0" eaLnBrk="1" latinLnBrk="0" hangingPunct="1">
                  <a:defRPr kumimoji="1" sz="2006" kern="1200">
                    <a:solidFill>
                      <a:schemeClr val="lt1"/>
                    </a:solidFill>
                    <a:latin typeface="+mn-lt"/>
                    <a:ea typeface="+mn-ea"/>
                    <a:cs typeface="+mn-cs"/>
                  </a:defRPr>
                </a:lvl1pPr>
                <a:lvl2pPr marL="509504" algn="l" defTabSz="1019007" rtl="0" eaLnBrk="1" latinLnBrk="0" hangingPunct="1">
                  <a:defRPr kumimoji="1" sz="2006" kern="1200">
                    <a:solidFill>
                      <a:schemeClr val="lt1"/>
                    </a:solidFill>
                    <a:latin typeface="+mn-lt"/>
                    <a:ea typeface="+mn-ea"/>
                    <a:cs typeface="+mn-cs"/>
                  </a:defRPr>
                </a:lvl2pPr>
                <a:lvl3pPr marL="1019007" algn="l" defTabSz="1019007" rtl="0" eaLnBrk="1" latinLnBrk="0" hangingPunct="1">
                  <a:defRPr kumimoji="1" sz="2006" kern="1200">
                    <a:solidFill>
                      <a:schemeClr val="lt1"/>
                    </a:solidFill>
                    <a:latin typeface="+mn-lt"/>
                    <a:ea typeface="+mn-ea"/>
                    <a:cs typeface="+mn-cs"/>
                  </a:defRPr>
                </a:lvl3pPr>
                <a:lvl4pPr marL="1528511" algn="l" defTabSz="1019007" rtl="0" eaLnBrk="1" latinLnBrk="0" hangingPunct="1">
                  <a:defRPr kumimoji="1" sz="2006" kern="1200">
                    <a:solidFill>
                      <a:schemeClr val="lt1"/>
                    </a:solidFill>
                    <a:latin typeface="+mn-lt"/>
                    <a:ea typeface="+mn-ea"/>
                    <a:cs typeface="+mn-cs"/>
                  </a:defRPr>
                </a:lvl4pPr>
                <a:lvl5pPr marL="2038015" algn="l" defTabSz="1019007" rtl="0" eaLnBrk="1" latinLnBrk="0" hangingPunct="1">
                  <a:defRPr kumimoji="1" sz="2006" kern="1200">
                    <a:solidFill>
                      <a:schemeClr val="lt1"/>
                    </a:solidFill>
                    <a:latin typeface="+mn-lt"/>
                    <a:ea typeface="+mn-ea"/>
                    <a:cs typeface="+mn-cs"/>
                  </a:defRPr>
                </a:lvl5pPr>
                <a:lvl6pPr marL="2547518" algn="l" defTabSz="1019007" rtl="0" eaLnBrk="1" latinLnBrk="0" hangingPunct="1">
                  <a:defRPr kumimoji="1" sz="2006" kern="1200">
                    <a:solidFill>
                      <a:schemeClr val="lt1"/>
                    </a:solidFill>
                    <a:latin typeface="+mn-lt"/>
                    <a:ea typeface="+mn-ea"/>
                    <a:cs typeface="+mn-cs"/>
                  </a:defRPr>
                </a:lvl6pPr>
                <a:lvl7pPr marL="3057022" algn="l" defTabSz="1019007" rtl="0" eaLnBrk="1" latinLnBrk="0" hangingPunct="1">
                  <a:defRPr kumimoji="1" sz="2006" kern="1200">
                    <a:solidFill>
                      <a:schemeClr val="lt1"/>
                    </a:solidFill>
                    <a:latin typeface="+mn-lt"/>
                    <a:ea typeface="+mn-ea"/>
                    <a:cs typeface="+mn-cs"/>
                  </a:defRPr>
                </a:lvl7pPr>
                <a:lvl8pPr marL="3566526" algn="l" defTabSz="1019007" rtl="0" eaLnBrk="1" latinLnBrk="0" hangingPunct="1">
                  <a:defRPr kumimoji="1" sz="2006" kern="1200">
                    <a:solidFill>
                      <a:schemeClr val="lt1"/>
                    </a:solidFill>
                    <a:latin typeface="+mn-lt"/>
                    <a:ea typeface="+mn-ea"/>
                    <a:cs typeface="+mn-cs"/>
                  </a:defRPr>
                </a:lvl8pPr>
                <a:lvl9pPr marL="4076029" algn="l" defTabSz="1019007" rtl="0" eaLnBrk="1" latinLnBrk="0" hangingPunct="1">
                  <a:defRPr kumimoji="1" sz="2006" kern="1200">
                    <a:solidFill>
                      <a:schemeClr val="lt1"/>
                    </a:solidFill>
                    <a:latin typeface="+mn-lt"/>
                    <a:ea typeface="+mn-ea"/>
                    <a:cs typeface="+mn-cs"/>
                  </a:defRPr>
                </a:lvl9pPr>
              </a:lstStyle>
              <a:p>
                <a:pPr algn="ctr"/>
                <a:endParaRPr kumimoji="1" lang="ja-JP" altLang="en-US"/>
              </a:p>
            </p:txBody>
          </p:sp>
        </p:grpSp>
      </p:grpSp>
      <p:sp>
        <p:nvSpPr>
          <p:cNvPr id="35" name="正方形/長方形 34">
            <a:extLst>
              <a:ext uri="{FF2B5EF4-FFF2-40B4-BE49-F238E27FC236}">
                <a16:creationId xmlns:a16="http://schemas.microsoft.com/office/drawing/2014/main" id="{424A4BE5-6258-40CD-A253-9AF24CE1AAE3}"/>
              </a:ext>
            </a:extLst>
          </p:cNvPr>
          <p:cNvSpPr/>
          <p:nvPr/>
        </p:nvSpPr>
        <p:spPr>
          <a:xfrm>
            <a:off x="1210105" y="6800437"/>
            <a:ext cx="5393021" cy="2416046"/>
          </a:xfrm>
          <a:prstGeom prst="rect">
            <a:avLst/>
          </a:prstGeom>
        </p:spPr>
        <p:txBody>
          <a:bodyPr wrap="square">
            <a:spAutoFit/>
          </a:bodyPr>
          <a:lstStyle/>
          <a:p>
            <a:pPr fontAlgn="ctr">
              <a:spcAft>
                <a:spcPts val="600"/>
              </a:spcAft>
            </a:pP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✔日時： ２０２２年</a:t>
            </a:r>
            <a:r>
              <a:rPr lang="en-US" altLang="ja-JP"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月　毎週　水曜日・金曜日　開催</a:t>
            </a:r>
            <a:endParaRPr lang="en-US" altLang="ja-JP"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fontAlgn="ctr">
              <a:spcAft>
                <a:spcPts val="600"/>
              </a:spcAft>
            </a:pP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✔場所</a:t>
            </a:r>
            <a:endParaRPr lang="en-US" altLang="ja-JP"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fontAlgn="ctr">
              <a:spcAft>
                <a:spcPts val="600"/>
              </a:spcAft>
              <a:buFont typeface="Arial" panose="020B0604020202020204" pitchFamily="34" charset="0"/>
              <a:buChar char="•"/>
            </a:pPr>
            <a:r>
              <a:rPr lang="ja-JP" altLang="en-US" sz="12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ＱＵＥＳＴ（東広島市西条町）</a:t>
            </a:r>
            <a:endParaRPr lang="en-US" altLang="ja-JP" sz="12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fontAlgn="ctr">
              <a:spcAft>
                <a:spcPts val="600"/>
              </a:spcAft>
              <a:buFont typeface="Arial" panose="020B0604020202020204" pitchFamily="34" charset="0"/>
              <a:buChar char="•"/>
            </a:pPr>
            <a:r>
              <a:rPr lang="ja-JP" altLang="en-US" sz="12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ＳＯＡＲ（広島市東区）</a:t>
            </a:r>
            <a:endParaRPr lang="en-US" altLang="ja-JP" sz="12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fontAlgn="ctr">
              <a:spcAft>
                <a:spcPts val="600"/>
              </a:spcAft>
            </a:pP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✔内容</a:t>
            </a:r>
            <a:endParaRPr lang="en-US" altLang="ja-JP"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fontAlgn="ctr">
              <a:spcAft>
                <a:spcPts val="600"/>
              </a:spcAft>
              <a:buFont typeface="Arial" panose="020B0604020202020204" pitchFamily="34" charset="0"/>
              <a:buChar char="•"/>
            </a:pPr>
            <a:r>
              <a:rPr lang="ja-JP" altLang="en-US" sz="12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ジョブコーチの仕事内容（ミニ研修）＋現場体験</a:t>
            </a:r>
            <a:endParaRPr lang="en-US" altLang="ja-JP" sz="1400" u="sng"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fontAlgn="ctr">
              <a:spcAft>
                <a:spcPts val="600"/>
              </a:spcAft>
            </a:pPr>
            <a:r>
              <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✔学べるスキル</a:t>
            </a:r>
            <a:endParaRPr lang="en-US" altLang="ja-JP"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fontAlgn="ctr">
              <a:spcAft>
                <a:spcPts val="600"/>
              </a:spcAft>
            </a:pPr>
            <a:r>
              <a:rPr lang="ja-JP" altLang="en-US" sz="12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rPr>
              <a:t>障害のある方の就職支援を行っているジョブコーチの支援内容やスキルについて、直接ジョブコーチに教えてもらいながら生の仕事を体験できます。</a:t>
            </a:r>
            <a:endParaRPr lang="en-US" altLang="ja-JP"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6" name="図 35">
            <a:extLst>
              <a:ext uri="{FF2B5EF4-FFF2-40B4-BE49-F238E27FC236}">
                <a16:creationId xmlns:a16="http://schemas.microsoft.com/office/drawing/2014/main" id="{E326A130-89ED-464F-9328-B428C5179FE4}"/>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5094606" y="7044162"/>
            <a:ext cx="1828827" cy="1589512"/>
          </a:xfrm>
          <a:prstGeom prst="rect">
            <a:avLst/>
          </a:prstGeom>
          <a:ln>
            <a:noFill/>
          </a:ln>
          <a:effectLst>
            <a:softEdge rad="112500"/>
          </a:effectLst>
        </p:spPr>
      </p:pic>
      <p:pic>
        <p:nvPicPr>
          <p:cNvPr id="37" name="図 36">
            <a:extLst>
              <a:ext uri="{FF2B5EF4-FFF2-40B4-BE49-F238E27FC236}">
                <a16:creationId xmlns:a16="http://schemas.microsoft.com/office/drawing/2014/main" id="{63EA68D9-5D27-4982-A67D-D60D8A8BF06B}"/>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5046681" y="3734052"/>
            <a:ext cx="1952682" cy="1471630"/>
          </a:xfrm>
          <a:prstGeom prst="rect">
            <a:avLst/>
          </a:prstGeom>
          <a:ln>
            <a:noFill/>
          </a:ln>
          <a:effectLst>
            <a:softEdge rad="112500"/>
          </a:effectLst>
        </p:spPr>
      </p:pic>
      <p:sp>
        <p:nvSpPr>
          <p:cNvPr id="38" name="Rectangle 1">
            <a:extLst>
              <a:ext uri="{FF2B5EF4-FFF2-40B4-BE49-F238E27FC236}">
                <a16:creationId xmlns:a16="http://schemas.microsoft.com/office/drawing/2014/main" id="{1C6B776B-2387-491B-8187-2B611DB6012B}"/>
              </a:ext>
            </a:extLst>
          </p:cNvPr>
          <p:cNvSpPr/>
          <p:nvPr/>
        </p:nvSpPr>
        <p:spPr>
          <a:xfrm>
            <a:off x="5925" y="9403038"/>
            <a:ext cx="7776000" cy="1504675"/>
          </a:xfrm>
          <a:prstGeom prst="rect">
            <a:avLst/>
          </a:prstGeom>
          <a:solidFill>
            <a:srgbClr val="036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Rectangle 10">
            <a:extLst>
              <a:ext uri="{FF2B5EF4-FFF2-40B4-BE49-F238E27FC236}">
                <a16:creationId xmlns:a16="http://schemas.microsoft.com/office/drawing/2014/main" id="{496C85A7-7881-4EFA-9DFC-A95339EC9DE5}"/>
              </a:ext>
            </a:extLst>
          </p:cNvPr>
          <p:cNvSpPr/>
          <p:nvPr/>
        </p:nvSpPr>
        <p:spPr>
          <a:xfrm>
            <a:off x="139236" y="9491463"/>
            <a:ext cx="7397307" cy="400110"/>
          </a:xfrm>
          <a:prstGeom prst="rect">
            <a:avLst/>
          </a:prstGeom>
        </p:spPr>
        <p:txBody>
          <a:bodyPr wrap="square">
            <a:spAutoFit/>
          </a:bodyPr>
          <a:lstStyle/>
          <a:p>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問い合わせ・申し込みはＱＲコードからお願いします。</a:t>
            </a:r>
            <a:endParaRPr lang="zh-CN"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Rectangle 10">
            <a:extLst>
              <a:ext uri="{FF2B5EF4-FFF2-40B4-BE49-F238E27FC236}">
                <a16:creationId xmlns:a16="http://schemas.microsoft.com/office/drawing/2014/main" id="{9341846F-607A-487E-86AD-B235C7907736}"/>
              </a:ext>
            </a:extLst>
          </p:cNvPr>
          <p:cNvSpPr/>
          <p:nvPr/>
        </p:nvSpPr>
        <p:spPr>
          <a:xfrm>
            <a:off x="169568" y="10012096"/>
            <a:ext cx="3521452" cy="523220"/>
          </a:xfrm>
          <a:prstGeom prst="rect">
            <a:avLst/>
          </a:prstGeom>
        </p:spPr>
        <p:txBody>
          <a:bodyPr wrap="square">
            <a:spAutoFit/>
          </a:bodyPr>
          <a:lstStyle/>
          <a:p>
            <a:r>
              <a:rPr lang="ja-JP"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社会福祉法人つつじ</a:t>
            </a:r>
            <a:endParaRPr lang="zh-CN" altLang="en-US" sz="2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Rectangle 10">
            <a:extLst>
              <a:ext uri="{FF2B5EF4-FFF2-40B4-BE49-F238E27FC236}">
                <a16:creationId xmlns:a16="http://schemas.microsoft.com/office/drawing/2014/main" id="{39E1BE16-3F35-4CE8-B6CD-A1708B3DD8A1}"/>
              </a:ext>
            </a:extLst>
          </p:cNvPr>
          <p:cNvSpPr/>
          <p:nvPr/>
        </p:nvSpPr>
        <p:spPr>
          <a:xfrm>
            <a:off x="3657106" y="9967737"/>
            <a:ext cx="3083018" cy="584775"/>
          </a:xfrm>
          <a:prstGeom prst="rect">
            <a:avLst/>
          </a:prstGeom>
        </p:spPr>
        <p:txBody>
          <a:bodyPr wrap="square">
            <a:spAutoFit/>
          </a:bodyPr>
          <a:lstStyle/>
          <a:p>
            <a:r>
              <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hlinkClick r:id="rId5">
                  <a:extLst>
                    <a:ext uri="{A12FA001-AC4F-418D-AE19-62706E023703}">
                      <ahyp:hlinkClr xmlns:ahyp="http://schemas.microsoft.com/office/drawing/2018/hyperlinkcolor" val="tx"/>
                    </a:ext>
                  </a:extLst>
                </a:hlinkClick>
              </a:rPr>
              <a:t>https://forms.gle/TZuUrCGdAkexCrUD6</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Rectangle 10">
            <a:extLst>
              <a:ext uri="{FF2B5EF4-FFF2-40B4-BE49-F238E27FC236}">
                <a16:creationId xmlns:a16="http://schemas.microsoft.com/office/drawing/2014/main" id="{43DCA840-2056-4136-8D4B-843B16AA9B3C}"/>
              </a:ext>
            </a:extLst>
          </p:cNvPr>
          <p:cNvSpPr/>
          <p:nvPr/>
        </p:nvSpPr>
        <p:spPr>
          <a:xfrm>
            <a:off x="3691020" y="10583308"/>
            <a:ext cx="3739708" cy="307777"/>
          </a:xfrm>
          <a:prstGeom prst="rect">
            <a:avLst/>
          </a:prstGeom>
        </p:spPr>
        <p:txBody>
          <a:bodyPr wrap="square">
            <a:spAutoFit/>
          </a:bodyPr>
          <a:lstStyle/>
          <a:p>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担当：奥家・山田</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2ADA4340-535A-4805-8356-8BA1577B09EA}"/>
              </a:ext>
            </a:extLst>
          </p:cNvPr>
          <p:cNvSpPr txBox="1"/>
          <p:nvPr/>
        </p:nvSpPr>
        <p:spPr>
          <a:xfrm>
            <a:off x="30333" y="115381"/>
            <a:ext cx="493340" cy="9279041"/>
          </a:xfrm>
          <a:prstGeom prst="rect">
            <a:avLst/>
          </a:prstGeom>
          <a:noFill/>
        </p:spPr>
        <p:txBody>
          <a:bodyPr vert="eaVert" wrap="square" rtlCol="0">
            <a:spAutoFit/>
          </a:bodyPr>
          <a:lstStyle/>
          <a:p>
            <a:pPr algn="ctr"/>
            <a:r>
              <a:rPr kumimoji="1" lang="ja-JP" altLang="en-US" b="1" dirty="0">
                <a:latin typeface="メイリオ" panose="020B0604030504040204" pitchFamily="50" charset="-128"/>
                <a:ea typeface="メイリオ" panose="020B0604030504040204" pitchFamily="50" charset="-128"/>
              </a:rPr>
              <a:t>＊状況に応じて、オンラインでの開催もおこなえます</a:t>
            </a:r>
          </a:p>
        </p:txBody>
      </p:sp>
      <p:pic>
        <p:nvPicPr>
          <p:cNvPr id="3" name="図 2">
            <a:extLst>
              <a:ext uri="{FF2B5EF4-FFF2-40B4-BE49-F238E27FC236}">
                <a16:creationId xmlns:a16="http://schemas.microsoft.com/office/drawing/2014/main" id="{7DFCDC42-CE9F-4C01-EBFF-0FE3A176B0C9}"/>
              </a:ext>
            </a:extLst>
          </p:cNvPr>
          <p:cNvPicPr>
            <a:picLocks noChangeAspect="1"/>
          </p:cNvPicPr>
          <p:nvPr/>
        </p:nvPicPr>
        <p:blipFill>
          <a:blip r:embed="rId6"/>
          <a:stretch>
            <a:fillRect/>
          </a:stretch>
        </p:blipFill>
        <p:spPr>
          <a:xfrm>
            <a:off x="6706210" y="9863900"/>
            <a:ext cx="969758" cy="969758"/>
          </a:xfrm>
          <a:prstGeom prst="rect">
            <a:avLst/>
          </a:prstGeom>
        </p:spPr>
      </p:pic>
      <p:sp>
        <p:nvSpPr>
          <p:cNvPr id="45" name="テキスト ボックス 44">
            <a:extLst>
              <a:ext uri="{FF2B5EF4-FFF2-40B4-BE49-F238E27FC236}">
                <a16:creationId xmlns:a16="http://schemas.microsoft.com/office/drawing/2014/main" id="{B54283B2-0A06-D132-6C58-0300C17FFFC6}"/>
              </a:ext>
            </a:extLst>
          </p:cNvPr>
          <p:cNvSpPr txBox="1"/>
          <p:nvPr/>
        </p:nvSpPr>
        <p:spPr>
          <a:xfrm>
            <a:off x="195815" y="10551611"/>
            <a:ext cx="3943350" cy="338554"/>
          </a:xfrm>
          <a:prstGeom prst="rect">
            <a:avLst/>
          </a:prstGeom>
          <a:noFill/>
        </p:spPr>
        <p:txBody>
          <a:bodyPr wrap="square">
            <a:spAutoFit/>
          </a:bodyPr>
          <a:lstStyle/>
          <a:p>
            <a:r>
              <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uing@crocus.ocn.ne.jp</a:t>
            </a:r>
          </a:p>
        </p:txBody>
      </p:sp>
    </p:spTree>
    <p:extLst>
      <p:ext uri="{BB962C8B-B14F-4D97-AF65-F5344CB8AC3E}">
        <p14:creationId xmlns:p14="http://schemas.microsoft.com/office/powerpoint/2010/main" val="276139618"/>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391</Words>
  <Application>Microsoft Office PowerPoint</Application>
  <PresentationFormat>ユーザー設定</PresentationFormat>
  <Paragraphs>62</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HGPSoeiKakugothicUB</vt:lpstr>
      <vt:lpstr>HG丸ｺﾞｼｯｸM-PRO</vt:lpstr>
      <vt:lpstr>ＭＳ Ｐゴシック</vt:lpstr>
      <vt:lpstr>ＭＳ Ｐゴシック</vt:lpstr>
      <vt:lpstr>宋体</vt:lpstr>
      <vt:lpstr>メイリオ</vt:lpstr>
      <vt:lpstr>Arial</vt:lpstr>
      <vt:lpstr>Calibri</vt:lpstr>
      <vt:lpstr>Calibri Light</vt:lpstr>
      <vt:lpstr>1_ガイド入りテンプレートサンプル20130531三木さん</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2016-07-28T11:32:01Z</dcterms:created>
  <dcterms:modified xsi:type="dcterms:W3CDTF">2022-05-25T05:58:48Z</dcterms:modified>
</cp:coreProperties>
</file>